
<file path=[Content_Types].xml><?xml version="1.0" encoding="utf-8"?>
<Types xmlns="http://schemas.openxmlformats.org/package/2006/content-types">
  <Default Extension="bin" ContentType="image/png"/>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4"/>
    <p:sldMasterId id="2147483665" r:id="rId5"/>
  </p:sldMasterIdLst>
  <p:notesMasterIdLst>
    <p:notesMasterId r:id="rId30"/>
  </p:notesMasterIdLst>
  <p:handoutMasterIdLst>
    <p:handoutMasterId r:id="rId31"/>
  </p:handoutMasterIdLst>
  <p:sldIdLst>
    <p:sldId id="377" r:id="rId6"/>
    <p:sldId id="335" r:id="rId7"/>
    <p:sldId id="336" r:id="rId8"/>
    <p:sldId id="361" r:id="rId9"/>
    <p:sldId id="382" r:id="rId10"/>
    <p:sldId id="378" r:id="rId11"/>
    <p:sldId id="362" r:id="rId12"/>
    <p:sldId id="363" r:id="rId13"/>
    <p:sldId id="342" r:id="rId14"/>
    <p:sldId id="384" r:id="rId15"/>
    <p:sldId id="365" r:id="rId16"/>
    <p:sldId id="345" r:id="rId17"/>
    <p:sldId id="385" r:id="rId18"/>
    <p:sldId id="366" r:id="rId19"/>
    <p:sldId id="386" r:id="rId20"/>
    <p:sldId id="387" r:id="rId21"/>
    <p:sldId id="369" r:id="rId22"/>
    <p:sldId id="388" r:id="rId23"/>
    <p:sldId id="353" r:id="rId24"/>
    <p:sldId id="371" r:id="rId25"/>
    <p:sldId id="380" r:id="rId26"/>
    <p:sldId id="389" r:id="rId27"/>
    <p:sldId id="390" r:id="rId28"/>
    <p:sldId id="374" r:id="rId29"/>
  </p:sldIdLst>
  <p:sldSz cx="12188825" cy="6858000"/>
  <p:notesSz cx="7315200" cy="9601200"/>
  <p:defaultTextStyle>
    <a:defPPr>
      <a:defRPr lang="en-US"/>
    </a:defPPr>
    <a:lvl1pPr algn="l" rtl="0" eaLnBrk="0" fontAlgn="base" hangingPunct="0">
      <a:spcBef>
        <a:spcPct val="0"/>
      </a:spcBef>
      <a:spcAft>
        <a:spcPct val="0"/>
      </a:spcAft>
      <a:defRPr kern="1200">
        <a:solidFill>
          <a:schemeClr val="tx1"/>
        </a:solidFill>
        <a:latin typeface="AvenirNext LT Com Regular" panose="020B0503020202020204" pitchFamily="34" charset="0"/>
        <a:ea typeface="+mn-ea"/>
        <a:cs typeface="Arial" panose="020B0604020202020204" pitchFamily="34" charset="0"/>
      </a:defRPr>
    </a:lvl1pPr>
    <a:lvl2pPr marL="457108" algn="l" rtl="0" eaLnBrk="0" fontAlgn="base" hangingPunct="0">
      <a:spcBef>
        <a:spcPct val="0"/>
      </a:spcBef>
      <a:spcAft>
        <a:spcPct val="0"/>
      </a:spcAft>
      <a:defRPr kern="1200">
        <a:solidFill>
          <a:schemeClr val="tx1"/>
        </a:solidFill>
        <a:latin typeface="AvenirNext LT Com Regular" panose="020B0503020202020204" pitchFamily="34" charset="0"/>
        <a:ea typeface="+mn-ea"/>
        <a:cs typeface="Arial" panose="020B0604020202020204" pitchFamily="34" charset="0"/>
      </a:defRPr>
    </a:lvl2pPr>
    <a:lvl3pPr marL="914215" algn="l" rtl="0" eaLnBrk="0" fontAlgn="base" hangingPunct="0">
      <a:spcBef>
        <a:spcPct val="0"/>
      </a:spcBef>
      <a:spcAft>
        <a:spcPct val="0"/>
      </a:spcAft>
      <a:defRPr kern="1200">
        <a:solidFill>
          <a:schemeClr val="tx1"/>
        </a:solidFill>
        <a:latin typeface="AvenirNext LT Com Regular" panose="020B0503020202020204" pitchFamily="34" charset="0"/>
        <a:ea typeface="+mn-ea"/>
        <a:cs typeface="Arial" panose="020B0604020202020204" pitchFamily="34" charset="0"/>
      </a:defRPr>
    </a:lvl3pPr>
    <a:lvl4pPr marL="1371323" algn="l" rtl="0" eaLnBrk="0" fontAlgn="base" hangingPunct="0">
      <a:spcBef>
        <a:spcPct val="0"/>
      </a:spcBef>
      <a:spcAft>
        <a:spcPct val="0"/>
      </a:spcAft>
      <a:defRPr kern="1200">
        <a:solidFill>
          <a:schemeClr val="tx1"/>
        </a:solidFill>
        <a:latin typeface="AvenirNext LT Com Regular" panose="020B0503020202020204" pitchFamily="34" charset="0"/>
        <a:ea typeface="+mn-ea"/>
        <a:cs typeface="Arial" panose="020B0604020202020204" pitchFamily="34" charset="0"/>
      </a:defRPr>
    </a:lvl4pPr>
    <a:lvl5pPr marL="1828431" algn="l" rtl="0" eaLnBrk="0" fontAlgn="base" hangingPunct="0">
      <a:spcBef>
        <a:spcPct val="0"/>
      </a:spcBef>
      <a:spcAft>
        <a:spcPct val="0"/>
      </a:spcAft>
      <a:defRPr kern="1200">
        <a:solidFill>
          <a:schemeClr val="tx1"/>
        </a:solidFill>
        <a:latin typeface="AvenirNext LT Com Regular" panose="020B0503020202020204" pitchFamily="34" charset="0"/>
        <a:ea typeface="+mn-ea"/>
        <a:cs typeface="Arial" panose="020B0604020202020204" pitchFamily="34" charset="0"/>
      </a:defRPr>
    </a:lvl5pPr>
    <a:lvl6pPr marL="2285539" algn="l" defTabSz="914215" rtl="0" eaLnBrk="1" latinLnBrk="0" hangingPunct="1">
      <a:defRPr kern="1200">
        <a:solidFill>
          <a:schemeClr val="tx1"/>
        </a:solidFill>
        <a:latin typeface="AvenirNext LT Com Regular" panose="020B0503020202020204" pitchFamily="34" charset="0"/>
        <a:ea typeface="+mn-ea"/>
        <a:cs typeface="Arial" panose="020B0604020202020204" pitchFamily="34" charset="0"/>
      </a:defRPr>
    </a:lvl6pPr>
    <a:lvl7pPr marL="2742645" algn="l" defTabSz="914215" rtl="0" eaLnBrk="1" latinLnBrk="0" hangingPunct="1">
      <a:defRPr kern="1200">
        <a:solidFill>
          <a:schemeClr val="tx1"/>
        </a:solidFill>
        <a:latin typeface="AvenirNext LT Com Regular" panose="020B0503020202020204" pitchFamily="34" charset="0"/>
        <a:ea typeface="+mn-ea"/>
        <a:cs typeface="Arial" panose="020B0604020202020204" pitchFamily="34" charset="0"/>
      </a:defRPr>
    </a:lvl7pPr>
    <a:lvl8pPr marL="3199753" algn="l" defTabSz="914215" rtl="0" eaLnBrk="1" latinLnBrk="0" hangingPunct="1">
      <a:defRPr kern="1200">
        <a:solidFill>
          <a:schemeClr val="tx1"/>
        </a:solidFill>
        <a:latin typeface="AvenirNext LT Com Regular" panose="020B0503020202020204" pitchFamily="34" charset="0"/>
        <a:ea typeface="+mn-ea"/>
        <a:cs typeface="Arial" panose="020B0604020202020204" pitchFamily="34" charset="0"/>
      </a:defRPr>
    </a:lvl8pPr>
    <a:lvl9pPr marL="3656863" algn="l" defTabSz="914215" rtl="0" eaLnBrk="1" latinLnBrk="0" hangingPunct="1">
      <a:defRPr kern="1200">
        <a:solidFill>
          <a:schemeClr val="tx1"/>
        </a:solidFill>
        <a:latin typeface="AvenirNext LT Com Regular" panose="020B0503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664" userDrawn="1">
          <p15:clr>
            <a:srgbClr val="A4A3A4"/>
          </p15:clr>
        </p15:guide>
        <p15:guide id="2" orient="horz" pos="2352" userDrawn="1">
          <p15:clr>
            <a:srgbClr val="A4A3A4"/>
          </p15:clr>
        </p15:guide>
        <p15:guide id="3" orient="horz" pos="4104" userDrawn="1">
          <p15:clr>
            <a:srgbClr val="A4A3A4"/>
          </p15:clr>
        </p15:guide>
        <p15:guide id="4" pos="227">
          <p15:clr>
            <a:srgbClr val="A4A3A4"/>
          </p15:clr>
        </p15:guide>
        <p15:guide id="5" pos="1583" userDrawn="1">
          <p15:clr>
            <a:srgbClr val="A4A3A4"/>
          </p15:clr>
        </p15:guide>
        <p15:guide id="6" pos="6839" userDrawn="1">
          <p15:clr>
            <a:srgbClr val="A4A3A4"/>
          </p15:clr>
        </p15:guide>
        <p15:guide id="7" orient="horz" pos="4107">
          <p15:clr>
            <a:srgbClr val="A4A3A4"/>
          </p15:clr>
        </p15:guide>
        <p15:guide id="8" pos="671" userDrawn="1">
          <p15:clr>
            <a:srgbClr val="A4A3A4"/>
          </p15:clr>
        </p15:guide>
        <p15:guide id="9" pos="3767" userDrawn="1">
          <p15:clr>
            <a:srgbClr val="A4A3A4"/>
          </p15:clr>
        </p15:guide>
        <p15:guide id="10" pos="7367"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kit Bhardwaj (SPTANPB)" initials="AB(" lastIdx="1" clrIdx="0">
    <p:extLst>
      <p:ext uri="{19B8F6BF-5375-455C-9EA6-DF929625EA0E}">
        <p15:presenceInfo xmlns:p15="http://schemas.microsoft.com/office/powerpoint/2012/main" userId="S::SPTANPB@capgroup.com::c044b7a0-57f6-41a7-9524-23bbb3fef0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AE"/>
    <a:srgbClr val="666666"/>
    <a:srgbClr val="54737C"/>
    <a:srgbClr val="8FB1B7"/>
    <a:srgbClr val="96B6BB"/>
    <a:srgbClr val="004273"/>
    <a:srgbClr val="0A7878"/>
    <a:srgbClr val="E5EAED"/>
    <a:srgbClr val="FFFFFF"/>
    <a:srgbClr val="8FA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3062" autoAdjust="0"/>
    <p:restoredTop sz="90598" autoAdjust="0"/>
  </p:normalViewPr>
  <p:slideViewPr>
    <p:cSldViewPr snapToGrid="0">
      <p:cViewPr>
        <p:scale>
          <a:sx n="70" d="100"/>
          <a:sy n="70" d="100"/>
        </p:scale>
        <p:origin x="612" y="-164"/>
      </p:cViewPr>
      <p:guideLst>
        <p:guide orient="horz" pos="2664"/>
        <p:guide orient="horz" pos="2352"/>
        <p:guide orient="horz" pos="4104"/>
        <p:guide pos="227"/>
        <p:guide pos="1583"/>
        <p:guide pos="6839"/>
        <p:guide orient="horz" pos="4107"/>
        <p:guide pos="671"/>
        <p:guide pos="3767"/>
        <p:guide pos="7367"/>
      </p:guideLst>
    </p:cSldViewPr>
  </p:slideViewPr>
  <p:outlineViewPr>
    <p:cViewPr>
      <p:scale>
        <a:sx n="33" d="100"/>
        <a:sy n="33" d="100"/>
      </p:scale>
      <p:origin x="0" y="-10"/>
    </p:cViewPr>
  </p:outlineViewPr>
  <p:notesTextViewPr>
    <p:cViewPr>
      <p:scale>
        <a:sx n="125" d="100"/>
        <a:sy n="125" d="100"/>
      </p:scale>
      <p:origin x="0" y="-188"/>
    </p:cViewPr>
  </p:notesTextViewPr>
  <p:sorterViewPr>
    <p:cViewPr>
      <p:scale>
        <a:sx n="100" d="100"/>
        <a:sy n="100" d="100"/>
      </p:scale>
      <p:origin x="0" y="-8484"/>
    </p:cViewPr>
  </p:sorterViewPr>
  <p:notesViewPr>
    <p:cSldViewPr snapToGrid="0">
      <p:cViewPr>
        <p:scale>
          <a:sx n="110" d="100"/>
          <a:sy n="110" d="100"/>
        </p:scale>
        <p:origin x="1260" y="-186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ushka Singh (SPTANHS)" userId="6d4f19f9-ea61-4e8f-af4a-f03bdee4fd19" providerId="ADAL" clId="{4258497E-A165-44DA-97BF-905354FE9F9D}"/>
    <pc:docChg chg="undo redo custSel addSld delSld modSld modMainMaster modNotesMaster">
      <pc:chgData name="Anushka Singh (SPTANHS)" userId="6d4f19f9-ea61-4e8f-af4a-f03bdee4fd19" providerId="ADAL" clId="{4258497E-A165-44DA-97BF-905354FE9F9D}" dt="2026-04-22T09:58:04.709" v="4427" actId="20577"/>
      <pc:docMkLst>
        <pc:docMk/>
      </pc:docMkLst>
      <pc:sldChg chg="modSp mod modNotes modNotesTx">
        <pc:chgData name="Anushka Singh (SPTANHS)" userId="6d4f19f9-ea61-4e8f-af4a-f03bdee4fd19" providerId="ADAL" clId="{4258497E-A165-44DA-97BF-905354FE9F9D}" dt="2026-03-30T05:43:23.636" v="3716" actId="2711"/>
        <pc:sldMkLst>
          <pc:docMk/>
          <pc:sldMk cId="0" sldId="335"/>
        </pc:sldMkLst>
      </pc:sldChg>
      <pc:sldChg chg="modSp mod modNotes modNotesTx">
        <pc:chgData name="Anushka Singh (SPTANHS)" userId="6d4f19f9-ea61-4e8f-af4a-f03bdee4fd19" providerId="ADAL" clId="{4258497E-A165-44DA-97BF-905354FE9F9D}" dt="2026-03-30T05:43:11.496" v="3715" actId="2711"/>
        <pc:sldMkLst>
          <pc:docMk/>
          <pc:sldMk cId="0" sldId="336"/>
        </pc:sldMkLst>
        <pc:spChg chg="mod">
          <ac:chgData name="Anushka Singh (SPTANHS)" userId="6d4f19f9-ea61-4e8f-af4a-f03bdee4fd19" providerId="ADAL" clId="{4258497E-A165-44DA-97BF-905354FE9F9D}" dt="2026-03-24T04:26:23.463" v="2903" actId="12788"/>
          <ac:spMkLst>
            <pc:docMk/>
            <pc:sldMk cId="0" sldId="336"/>
            <ac:spMk id="8196" creationId="{00000000-0000-0000-0000-000000000000}"/>
          </ac:spMkLst>
        </pc:spChg>
      </pc:sldChg>
      <pc:sldChg chg="modSp mod modNotes modNotesTx">
        <pc:chgData name="Anushka Singh (SPTANHS)" userId="6d4f19f9-ea61-4e8f-af4a-f03bdee4fd19" providerId="ADAL" clId="{4258497E-A165-44DA-97BF-905354FE9F9D}" dt="2026-03-30T05:41:14.437" v="3709" actId="2711"/>
        <pc:sldMkLst>
          <pc:docMk/>
          <pc:sldMk cId="0" sldId="342"/>
        </pc:sldMkLst>
      </pc:sldChg>
      <pc:sldChg chg="modSp mod modNotes modNotesTx">
        <pc:chgData name="Anushka Singh (SPTANHS)" userId="6d4f19f9-ea61-4e8f-af4a-f03bdee4fd19" providerId="ADAL" clId="{4258497E-A165-44DA-97BF-905354FE9F9D}" dt="2026-03-30T05:40:22.475" v="3706" actId="2711"/>
        <pc:sldMkLst>
          <pc:docMk/>
          <pc:sldMk cId="0" sldId="345"/>
        </pc:sldMkLst>
        <pc:spChg chg="mod">
          <ac:chgData name="Anushka Singh (SPTANHS)" userId="6d4f19f9-ea61-4e8f-af4a-f03bdee4fd19" providerId="ADAL" clId="{4258497E-A165-44DA-97BF-905354FE9F9D}" dt="2026-03-24T04:28:42.474" v="2912" actId="2711"/>
          <ac:spMkLst>
            <pc:docMk/>
            <pc:sldMk cId="0" sldId="345"/>
            <ac:spMk id="3" creationId="{00000000-0000-0000-0000-000000000000}"/>
          </ac:spMkLst>
        </pc:spChg>
        <pc:spChg chg="mod ord">
          <ac:chgData name="Anushka Singh (SPTANHS)" userId="6d4f19f9-ea61-4e8f-af4a-f03bdee4fd19" providerId="ADAL" clId="{4258497E-A165-44DA-97BF-905354FE9F9D}" dt="2026-03-23T05:22:47.828" v="2573" actId="962"/>
          <ac:spMkLst>
            <pc:docMk/>
            <pc:sldMk cId="0" sldId="345"/>
            <ac:spMk id="4" creationId="{86747709-F226-11E6-A890-C02C8C073285}"/>
          </ac:spMkLst>
        </pc:spChg>
      </pc:sldChg>
      <pc:sldChg chg="modSp mod modNotes modNotesTx">
        <pc:chgData name="Anushka Singh (SPTANHS)" userId="6d4f19f9-ea61-4e8f-af4a-f03bdee4fd19" providerId="ADAL" clId="{4258497E-A165-44DA-97BF-905354FE9F9D}" dt="2026-03-30T05:38:48.295" v="3699" actId="2711"/>
        <pc:sldMkLst>
          <pc:docMk/>
          <pc:sldMk cId="0" sldId="353"/>
        </pc:sldMkLst>
        <pc:spChg chg="mod">
          <ac:chgData name="Anushka Singh (SPTANHS)" userId="6d4f19f9-ea61-4e8f-af4a-f03bdee4fd19" providerId="ADAL" clId="{4258497E-A165-44DA-97BF-905354FE9F9D}" dt="2026-03-24T09:40:35.343" v="2980" actId="113"/>
          <ac:spMkLst>
            <pc:docMk/>
            <pc:sldMk cId="0" sldId="353"/>
            <ac:spMk id="9224" creationId="{00000000-0000-0000-0000-000000000000}"/>
          </ac:spMkLst>
        </pc:spChg>
        <pc:spChg chg="mod">
          <ac:chgData name="Anushka Singh (SPTANHS)" userId="6d4f19f9-ea61-4e8f-af4a-f03bdee4fd19" providerId="ADAL" clId="{4258497E-A165-44DA-97BF-905354FE9F9D}" dt="2026-03-24T04:35:50.026" v="2946" actId="2711"/>
          <ac:spMkLst>
            <pc:docMk/>
            <pc:sldMk cId="0" sldId="353"/>
            <ac:spMk id="43011" creationId="{00000000-0000-0000-0000-000000000000}"/>
          </ac:spMkLst>
        </pc:spChg>
      </pc:sldChg>
      <pc:sldChg chg="addSp delSp modSp mod modNotes modNotesTx">
        <pc:chgData name="Anushka Singh (SPTANHS)" userId="6d4f19f9-ea61-4e8f-af4a-f03bdee4fd19" providerId="ADAL" clId="{4258497E-A165-44DA-97BF-905354FE9F9D}" dt="2026-03-30T05:42:53.650" v="3714" actId="2711"/>
        <pc:sldMkLst>
          <pc:docMk/>
          <pc:sldMk cId="161005254" sldId="361"/>
        </pc:sldMkLst>
        <pc:spChg chg="add del mod">
          <ac:chgData name="Anushka Singh (SPTANHS)" userId="6d4f19f9-ea61-4e8f-af4a-f03bdee4fd19" providerId="ADAL" clId="{4258497E-A165-44DA-97BF-905354FE9F9D}" dt="2026-03-23T05:20:48.380" v="2566" actId="962"/>
          <ac:spMkLst>
            <pc:docMk/>
            <pc:sldMk cId="161005254" sldId="361"/>
            <ac:spMk id="2" creationId="{1D9610AA-B3E7-568C-2A12-B455E1FA913B}"/>
          </ac:spMkLst>
        </pc:spChg>
        <pc:spChg chg="mod">
          <ac:chgData name="Anushka Singh (SPTANHS)" userId="6d4f19f9-ea61-4e8f-af4a-f03bdee4fd19" providerId="ADAL" clId="{4258497E-A165-44DA-97BF-905354FE9F9D}" dt="2026-03-23T05:20:51.601" v="2568" actId="962"/>
          <ac:spMkLst>
            <pc:docMk/>
            <pc:sldMk cId="161005254" sldId="361"/>
            <ac:spMk id="6" creationId="{00000000-0000-0000-0000-000000000000}"/>
          </ac:spMkLst>
        </pc:spChg>
        <pc:spChg chg="mod">
          <ac:chgData name="Anushka Singh (SPTANHS)" userId="6d4f19f9-ea61-4e8f-af4a-f03bdee4fd19" providerId="ADAL" clId="{4258497E-A165-44DA-97BF-905354FE9F9D}" dt="2026-03-24T04:27:09.556" v="2904" actId="2711"/>
          <ac:spMkLst>
            <pc:docMk/>
            <pc:sldMk cId="161005254" sldId="361"/>
            <ac:spMk id="7" creationId="{00000000-0000-0000-0000-000000000000}"/>
          </ac:spMkLst>
        </pc:spChg>
      </pc:sldChg>
      <pc:sldChg chg="addSp delSp modSp mod modNotes modNotesTx">
        <pc:chgData name="Anushka Singh (SPTANHS)" userId="6d4f19f9-ea61-4e8f-af4a-f03bdee4fd19" providerId="ADAL" clId="{4258497E-A165-44DA-97BF-905354FE9F9D}" dt="2026-04-16T07:18:33.006" v="4223" actId="207"/>
        <pc:sldMkLst>
          <pc:docMk/>
          <pc:sldMk cId="3586878362" sldId="362"/>
        </pc:sldMkLst>
        <pc:spChg chg="mod">
          <ac:chgData name="Anushka Singh (SPTANHS)" userId="6d4f19f9-ea61-4e8f-af4a-f03bdee4fd19" providerId="ADAL" clId="{4258497E-A165-44DA-97BF-905354FE9F9D}" dt="2026-03-26T07:41:35.966" v="3241" actId="14100"/>
          <ac:spMkLst>
            <pc:docMk/>
            <pc:sldMk cId="3586878362" sldId="362"/>
            <ac:spMk id="6" creationId="{00000000-0000-0000-0000-000000000000}"/>
          </ac:spMkLst>
        </pc:spChg>
        <pc:spChg chg="mod">
          <ac:chgData name="Anushka Singh (SPTANHS)" userId="6d4f19f9-ea61-4e8f-af4a-f03bdee4fd19" providerId="ADAL" clId="{4258497E-A165-44DA-97BF-905354FE9F9D}" dt="2026-04-16T07:18:33.006" v="4223" actId="207"/>
          <ac:spMkLst>
            <pc:docMk/>
            <pc:sldMk cId="3586878362" sldId="362"/>
            <ac:spMk id="7" creationId="{00000000-0000-0000-0000-000000000000}"/>
          </ac:spMkLst>
        </pc:spChg>
        <pc:spChg chg="mod ord">
          <ac:chgData name="Anushka Singh (SPTANHS)" userId="6d4f19f9-ea61-4e8f-af4a-f03bdee4fd19" providerId="ADAL" clId="{4258497E-A165-44DA-97BF-905354FE9F9D}" dt="2026-04-16T07:18:19.942" v="4222" actId="207"/>
          <ac:spMkLst>
            <pc:docMk/>
            <pc:sldMk cId="3586878362" sldId="362"/>
            <ac:spMk id="8" creationId="{A5C8515F-DB97-9496-576F-C74592A1A69D}"/>
          </ac:spMkLst>
        </pc:spChg>
        <pc:graphicFrameChg chg="mod modGraphic">
          <ac:chgData name="Anushka Singh (SPTANHS)" userId="6d4f19f9-ea61-4e8f-af4a-f03bdee4fd19" providerId="ADAL" clId="{4258497E-A165-44DA-97BF-905354FE9F9D}" dt="2026-03-24T09:37:59.173" v="2972" actId="207"/>
          <ac:graphicFrameMkLst>
            <pc:docMk/>
            <pc:sldMk cId="3586878362" sldId="362"/>
            <ac:graphicFrameMk id="2" creationId="{DD069B9C-DFBB-475B-9FD4-CBCEA8F8DF28}"/>
          </ac:graphicFrameMkLst>
        </pc:graphicFrameChg>
      </pc:sldChg>
      <pc:sldChg chg="addSp delSp modSp mod modNotes modNotesTx">
        <pc:chgData name="Anushka Singh (SPTANHS)" userId="6d4f19f9-ea61-4e8f-af4a-f03bdee4fd19" providerId="ADAL" clId="{4258497E-A165-44DA-97BF-905354FE9F9D}" dt="2026-03-30T05:41:25.536" v="3710" actId="2711"/>
        <pc:sldMkLst>
          <pc:docMk/>
          <pc:sldMk cId="3360310375" sldId="363"/>
        </pc:sldMkLst>
        <pc:spChg chg="add del mod ord">
          <ac:chgData name="Anushka Singh (SPTANHS)" userId="6d4f19f9-ea61-4e8f-af4a-f03bdee4fd19" providerId="ADAL" clId="{4258497E-A165-44DA-97BF-905354FE9F9D}" dt="2026-03-23T05:20:40.191" v="2563" actId="478"/>
          <ac:spMkLst>
            <pc:docMk/>
            <pc:sldMk cId="3360310375" sldId="363"/>
            <ac:spMk id="2" creationId="{BA713769-59B7-1756-9575-670B431060C7}"/>
          </ac:spMkLst>
        </pc:spChg>
        <pc:spChg chg="mod">
          <ac:chgData name="Anushka Singh (SPTANHS)" userId="6d4f19f9-ea61-4e8f-af4a-f03bdee4fd19" providerId="ADAL" clId="{4258497E-A165-44DA-97BF-905354FE9F9D}" dt="2026-03-23T05:19:59.435" v="2553" actId="962"/>
          <ac:spMkLst>
            <pc:docMk/>
            <pc:sldMk cId="3360310375" sldId="363"/>
            <ac:spMk id="6" creationId="{00000000-0000-0000-0000-000000000000}"/>
          </ac:spMkLst>
        </pc:spChg>
        <pc:spChg chg="mod">
          <ac:chgData name="Anushka Singh (SPTANHS)" userId="6d4f19f9-ea61-4e8f-af4a-f03bdee4fd19" providerId="ADAL" clId="{4258497E-A165-44DA-97BF-905354FE9F9D}" dt="2026-03-23T05:20:43.117" v="2565" actId="962"/>
          <ac:spMkLst>
            <pc:docMk/>
            <pc:sldMk cId="3360310375" sldId="363"/>
            <ac:spMk id="7" creationId="{00000000-0000-0000-0000-000000000000}"/>
          </ac:spMkLst>
        </pc:spChg>
        <pc:spChg chg="mod">
          <ac:chgData name="Anushka Singh (SPTANHS)" userId="6d4f19f9-ea61-4e8f-af4a-f03bdee4fd19" providerId="ADAL" clId="{4258497E-A165-44DA-97BF-905354FE9F9D}" dt="2026-03-24T04:27:41.803" v="2905" actId="2711"/>
          <ac:spMkLst>
            <pc:docMk/>
            <pc:sldMk cId="3360310375" sldId="363"/>
            <ac:spMk id="8" creationId="{00000000-0000-0000-0000-000000000000}"/>
          </ac:spMkLst>
        </pc:spChg>
      </pc:sldChg>
      <pc:sldChg chg="modSp mod modNotes modNotesTx">
        <pc:chgData name="Anushka Singh (SPTANHS)" userId="6d4f19f9-ea61-4e8f-af4a-f03bdee4fd19" providerId="ADAL" clId="{4258497E-A165-44DA-97BF-905354FE9F9D}" dt="2026-03-30T05:40:42.130" v="3707" actId="2711"/>
        <pc:sldMkLst>
          <pc:docMk/>
          <pc:sldMk cId="3454797372" sldId="365"/>
        </pc:sldMkLst>
        <pc:spChg chg="mod ord">
          <ac:chgData name="Anushka Singh (SPTANHS)" userId="6d4f19f9-ea61-4e8f-af4a-f03bdee4fd19" providerId="ADAL" clId="{4258497E-A165-44DA-97BF-905354FE9F9D}" dt="2026-03-23T05:22:34.991" v="2570" actId="13244"/>
          <ac:spMkLst>
            <pc:docMk/>
            <pc:sldMk cId="3454797372" sldId="365"/>
            <ac:spMk id="2" creationId="{C802F51E-7E79-CCA4-C697-A39014A88830}"/>
          </ac:spMkLst>
        </pc:spChg>
        <pc:spChg chg="mod">
          <ac:chgData name="Anushka Singh (SPTANHS)" userId="6d4f19f9-ea61-4e8f-af4a-f03bdee4fd19" providerId="ADAL" clId="{4258497E-A165-44DA-97BF-905354FE9F9D}" dt="2026-03-24T04:28:00.323" v="2906" actId="2711"/>
          <ac:spMkLst>
            <pc:docMk/>
            <pc:sldMk cId="3454797372" sldId="365"/>
            <ac:spMk id="7" creationId="{00000000-0000-0000-0000-000000000000}"/>
          </ac:spMkLst>
        </pc:spChg>
      </pc:sldChg>
      <pc:sldChg chg="modSp mod modNotes modNotesTx">
        <pc:chgData name="Anushka Singh (SPTANHS)" userId="6d4f19f9-ea61-4e8f-af4a-f03bdee4fd19" providerId="ADAL" clId="{4258497E-A165-44DA-97BF-905354FE9F9D}" dt="2026-03-30T05:39:55.539" v="3704" actId="2711"/>
        <pc:sldMkLst>
          <pc:docMk/>
          <pc:sldMk cId="381682782" sldId="366"/>
        </pc:sldMkLst>
        <pc:spChg chg="mod ord">
          <ac:chgData name="Anushka Singh (SPTANHS)" userId="6d4f19f9-ea61-4e8f-af4a-f03bdee4fd19" providerId="ADAL" clId="{4258497E-A165-44DA-97BF-905354FE9F9D}" dt="2026-03-23T05:23:42.952" v="2575" actId="962"/>
          <ac:spMkLst>
            <pc:docMk/>
            <pc:sldMk cId="381682782" sldId="366"/>
            <ac:spMk id="2" creationId="{9893898F-5FE6-C278-444C-0C8A65FD3B9D}"/>
          </ac:spMkLst>
        </pc:spChg>
        <pc:spChg chg="mod">
          <ac:chgData name="Anushka Singh (SPTANHS)" userId="6d4f19f9-ea61-4e8f-af4a-f03bdee4fd19" providerId="ADAL" clId="{4258497E-A165-44DA-97BF-905354FE9F9D}" dt="2026-03-24T04:28:58.240" v="2913" actId="2711"/>
          <ac:spMkLst>
            <pc:docMk/>
            <pc:sldMk cId="381682782" sldId="366"/>
            <ac:spMk id="7" creationId="{00000000-0000-0000-0000-000000000000}"/>
          </ac:spMkLst>
        </pc:spChg>
      </pc:sldChg>
      <pc:sldChg chg="modSp mod modNotes modNotesTx">
        <pc:chgData name="Anushka Singh (SPTANHS)" userId="6d4f19f9-ea61-4e8f-af4a-f03bdee4fd19" providerId="ADAL" clId="{4258497E-A165-44DA-97BF-905354FE9F9D}" dt="2026-03-30T05:39:18.312" v="3701" actId="2711"/>
        <pc:sldMkLst>
          <pc:docMk/>
          <pc:sldMk cId="2144772847" sldId="369"/>
        </pc:sldMkLst>
        <pc:spChg chg="mod ord">
          <ac:chgData name="Anushka Singh (SPTANHS)" userId="6d4f19f9-ea61-4e8f-af4a-f03bdee4fd19" providerId="ADAL" clId="{4258497E-A165-44DA-97BF-905354FE9F9D}" dt="2026-03-23T05:31:06.900" v="2589" actId="13244"/>
          <ac:spMkLst>
            <pc:docMk/>
            <pc:sldMk cId="2144772847" sldId="369"/>
            <ac:spMk id="2" creationId="{8B6D68DE-26C2-940A-63E7-DFDB3E98D084}"/>
          </ac:spMkLst>
        </pc:spChg>
        <pc:spChg chg="mod">
          <ac:chgData name="Anushka Singh (SPTANHS)" userId="6d4f19f9-ea61-4e8f-af4a-f03bdee4fd19" providerId="ADAL" clId="{4258497E-A165-44DA-97BF-905354FE9F9D}" dt="2026-03-24T09:41:19.237" v="2983" actId="207"/>
          <ac:spMkLst>
            <pc:docMk/>
            <pc:sldMk cId="2144772847" sldId="369"/>
            <ac:spMk id="7" creationId="{00000000-0000-0000-0000-000000000000}"/>
          </ac:spMkLst>
        </pc:spChg>
      </pc:sldChg>
      <pc:sldChg chg="addSp modSp mod modNotes modNotesTx">
        <pc:chgData name="Anushka Singh (SPTANHS)" userId="6d4f19f9-ea61-4e8f-af4a-f03bdee4fd19" providerId="ADAL" clId="{4258497E-A165-44DA-97BF-905354FE9F9D}" dt="2026-03-30T05:38:35.501" v="3698" actId="2711"/>
        <pc:sldMkLst>
          <pc:docMk/>
          <pc:sldMk cId="4010143751" sldId="371"/>
        </pc:sldMkLst>
        <pc:spChg chg="add mod ord">
          <ac:chgData name="Anushka Singh (SPTANHS)" userId="6d4f19f9-ea61-4e8f-af4a-f03bdee4fd19" providerId="ADAL" clId="{4258497E-A165-44DA-97BF-905354FE9F9D}" dt="2026-03-23T05:32:17.259" v="2593" actId="167"/>
          <ac:spMkLst>
            <pc:docMk/>
            <pc:sldMk cId="4010143751" sldId="371"/>
            <ac:spMk id="2" creationId="{B559101A-1F3A-9DD0-B68C-8918C67242D0}"/>
          </ac:spMkLst>
        </pc:spChg>
        <pc:spChg chg="mod">
          <ac:chgData name="Anushka Singh (SPTANHS)" userId="6d4f19f9-ea61-4e8f-af4a-f03bdee4fd19" providerId="ADAL" clId="{4258497E-A165-44DA-97BF-905354FE9F9D}" dt="2026-03-24T04:36:07.844" v="2947" actId="2711"/>
          <ac:spMkLst>
            <pc:docMk/>
            <pc:sldMk cId="4010143751" sldId="371"/>
            <ac:spMk id="7" creationId="{00000000-0000-0000-0000-000000000000}"/>
          </ac:spMkLst>
        </pc:spChg>
      </pc:sldChg>
      <pc:sldChg chg="addSp delSp modSp mod modNotes modNotesTx">
        <pc:chgData name="Anushka Singh (SPTANHS)" userId="6d4f19f9-ea61-4e8f-af4a-f03bdee4fd19" providerId="ADAL" clId="{4258497E-A165-44DA-97BF-905354FE9F9D}" dt="2026-03-30T05:37:48.499" v="3695" actId="2711"/>
        <pc:sldMkLst>
          <pc:docMk/>
          <pc:sldMk cId="1989763618" sldId="374"/>
        </pc:sldMkLst>
        <pc:spChg chg="mod">
          <ac:chgData name="Anushka Singh (SPTANHS)" userId="6d4f19f9-ea61-4e8f-af4a-f03bdee4fd19" providerId="ADAL" clId="{4258497E-A165-44DA-97BF-905354FE9F9D}" dt="2026-03-23T05:33:37.265" v="2595" actId="962"/>
          <ac:spMkLst>
            <pc:docMk/>
            <pc:sldMk cId="1989763618" sldId="374"/>
            <ac:spMk id="2" creationId="{C39DE67A-7A2C-1FC2-3CC3-725CF18EF26D}"/>
          </ac:spMkLst>
        </pc:spChg>
        <pc:picChg chg="ord">
          <ac:chgData name="Anushka Singh (SPTANHS)" userId="6d4f19f9-ea61-4e8f-af4a-f03bdee4fd19" providerId="ADAL" clId="{4258497E-A165-44DA-97BF-905354FE9F9D}" dt="2026-03-23T05:33:34.358" v="2594" actId="13244"/>
          <ac:picMkLst>
            <pc:docMk/>
            <pc:sldMk cId="1989763618" sldId="374"/>
            <ac:picMk id="3" creationId="{62B916C3-5DD0-BD9A-BE4F-D04AAB49786B}"/>
          </ac:picMkLst>
        </pc:picChg>
      </pc:sldChg>
      <pc:sldChg chg="addSp delSp modSp mod modAnim modNotes modNotesTx">
        <pc:chgData name="Anushka Singh (SPTANHS)" userId="6d4f19f9-ea61-4e8f-af4a-f03bdee4fd19" providerId="ADAL" clId="{4258497E-A165-44DA-97BF-905354FE9F9D}" dt="2026-04-16T11:34:52.871" v="4249" actId="20577"/>
        <pc:sldMkLst>
          <pc:docMk/>
          <pc:sldMk cId="3886492734" sldId="377"/>
        </pc:sldMkLst>
        <pc:spChg chg="mod ord">
          <ac:chgData name="Anushka Singh (SPTANHS)" userId="6d4f19f9-ea61-4e8f-af4a-f03bdee4fd19" providerId="ADAL" clId="{4258497E-A165-44DA-97BF-905354FE9F9D}" dt="2026-03-23T05:16:00.795" v="2544" actId="13244"/>
          <ac:spMkLst>
            <pc:docMk/>
            <pc:sldMk cId="3886492734" sldId="377"/>
            <ac:spMk id="20" creationId="{A0C4B22A-51F3-A940-B094-EB67E3F551CD}"/>
          </ac:spMkLst>
        </pc:spChg>
        <pc:spChg chg="mod">
          <ac:chgData name="Anushka Singh (SPTANHS)" userId="6d4f19f9-ea61-4e8f-af4a-f03bdee4fd19" providerId="ADAL" clId="{4258497E-A165-44DA-97BF-905354FE9F9D}" dt="2026-04-16T06:21:28.052" v="3797" actId="1035"/>
          <ac:spMkLst>
            <pc:docMk/>
            <pc:sldMk cId="3886492734" sldId="377"/>
            <ac:spMk id="22" creationId="{81753EEE-8287-F940-80FB-E08D6D826204}"/>
          </ac:spMkLst>
        </pc:spChg>
        <pc:spChg chg="mod">
          <ac:chgData name="Anushka Singh (SPTANHS)" userId="6d4f19f9-ea61-4e8f-af4a-f03bdee4fd19" providerId="ADAL" clId="{4258497E-A165-44DA-97BF-905354FE9F9D}" dt="2026-04-16T11:34:52.871" v="4249" actId="20577"/>
          <ac:spMkLst>
            <pc:docMk/>
            <pc:sldMk cId="3886492734" sldId="377"/>
            <ac:spMk id="23" creationId="{66605379-8F08-D442-8DEB-60DEA1F85D55}"/>
          </ac:spMkLst>
        </pc:spChg>
        <pc:picChg chg="add mod ord">
          <ac:chgData name="Anushka Singh (SPTANHS)" userId="6d4f19f9-ea61-4e8f-af4a-f03bdee4fd19" providerId="ADAL" clId="{4258497E-A165-44DA-97BF-905354FE9F9D}" dt="2026-03-24T10:30:19.533" v="3103" actId="13244"/>
          <ac:picMkLst>
            <pc:docMk/>
            <pc:sldMk cId="3886492734" sldId="377"/>
            <ac:picMk id="7" creationId="{62CE5051-A5D5-DF9E-4147-9459CE2AD672}"/>
          </ac:picMkLst>
        </pc:picChg>
        <pc:picChg chg="add mod ord">
          <ac:chgData name="Anushka Singh (SPTANHS)" userId="6d4f19f9-ea61-4e8f-af4a-f03bdee4fd19" providerId="ADAL" clId="{4258497E-A165-44DA-97BF-905354FE9F9D}" dt="2026-03-24T10:30:15.946" v="3102" actId="13244"/>
          <ac:picMkLst>
            <pc:docMk/>
            <pc:sldMk cId="3886492734" sldId="377"/>
            <ac:picMk id="17" creationId="{89C202A0-5EE4-EB10-50DD-7310F6B156E8}"/>
          </ac:picMkLst>
        </pc:picChg>
      </pc:sldChg>
      <pc:sldChg chg="addSp delSp modSp mod modNotes modNotesTx">
        <pc:chgData name="Anushka Singh (SPTANHS)" userId="6d4f19f9-ea61-4e8f-af4a-f03bdee4fd19" providerId="ADAL" clId="{4258497E-A165-44DA-97BF-905354FE9F9D}" dt="2026-03-30T05:42:30.546" v="3712" actId="2711"/>
        <pc:sldMkLst>
          <pc:docMk/>
          <pc:sldMk cId="1755825414" sldId="378"/>
        </pc:sldMkLst>
        <pc:spChg chg="mod">
          <ac:chgData name="Anushka Singh (SPTANHS)" userId="6d4f19f9-ea61-4e8f-af4a-f03bdee4fd19" providerId="ADAL" clId="{4258497E-A165-44DA-97BF-905354FE9F9D}" dt="2026-03-24T04:33:30.732" v="2934" actId="113"/>
          <ac:spMkLst>
            <pc:docMk/>
            <pc:sldMk cId="1755825414" sldId="378"/>
            <ac:spMk id="2" creationId="{EE5DC859-D154-C476-FF20-18D2BCBD53FE}"/>
          </ac:spMkLst>
        </pc:spChg>
        <pc:spChg chg="mod">
          <ac:chgData name="Anushka Singh (SPTANHS)" userId="6d4f19f9-ea61-4e8f-af4a-f03bdee4fd19" providerId="ADAL" clId="{4258497E-A165-44DA-97BF-905354FE9F9D}" dt="2026-03-24T04:33:55.980" v="2936" actId="113"/>
          <ac:spMkLst>
            <pc:docMk/>
            <pc:sldMk cId="1755825414" sldId="378"/>
            <ac:spMk id="40" creationId="{7E2B0C89-F105-4165-A539-3D81D0550AE7}"/>
          </ac:spMkLst>
        </pc:spChg>
        <pc:spChg chg="mod">
          <ac:chgData name="Anushka Singh (SPTANHS)" userId="6d4f19f9-ea61-4e8f-af4a-f03bdee4fd19" providerId="ADAL" clId="{4258497E-A165-44DA-97BF-905354FE9F9D}" dt="2026-03-24T04:32:35.979" v="2928" actId="2711"/>
          <ac:spMkLst>
            <pc:docMk/>
            <pc:sldMk cId="1755825414" sldId="378"/>
            <ac:spMk id="45"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48"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54"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57"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60"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63"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66"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69"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72"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75" creationId="{00000000-0000-0000-0000-000000000000}"/>
          </ac:spMkLst>
        </pc:spChg>
        <pc:spChg chg="mod topLvl">
          <ac:chgData name="Anushka Singh (SPTANHS)" userId="6d4f19f9-ea61-4e8f-af4a-f03bdee4fd19" providerId="ADAL" clId="{4258497E-A165-44DA-97BF-905354FE9F9D}" dt="2026-03-24T09:35:55.806" v="2965" actId="165"/>
          <ac:spMkLst>
            <pc:docMk/>
            <pc:sldMk cId="1755825414" sldId="378"/>
            <ac:spMk id="78" creationId="{00000000-0000-0000-0000-000000000000}"/>
          </ac:spMkLst>
        </pc:spChg>
        <pc:spChg chg="mod">
          <ac:chgData name="Anushka Singh (SPTANHS)" userId="6d4f19f9-ea61-4e8f-af4a-f03bdee4fd19" providerId="ADAL" clId="{4258497E-A165-44DA-97BF-905354FE9F9D}" dt="2026-03-24T04:34:20.339" v="2938" actId="2711"/>
          <ac:spMkLst>
            <pc:docMk/>
            <pc:sldMk cId="1755825414" sldId="378"/>
            <ac:spMk id="79" creationId="{C07277F2-150A-4327-AA74-E34A47AB7781}"/>
          </ac:spMkLst>
        </pc:spChg>
        <pc:spChg chg="mod">
          <ac:chgData name="Anushka Singh (SPTANHS)" userId="6d4f19f9-ea61-4e8f-af4a-f03bdee4fd19" providerId="ADAL" clId="{4258497E-A165-44DA-97BF-905354FE9F9D}" dt="2026-03-26T07:40:38.365" v="3238" actId="255"/>
          <ac:spMkLst>
            <pc:docMk/>
            <pc:sldMk cId="1755825414" sldId="378"/>
            <ac:spMk id="80" creationId="{18711EF4-D89B-426C-8A21-39FA89952C17}"/>
          </ac:spMkLst>
        </pc:spChg>
        <pc:picChg chg="add mod">
          <ac:chgData name="Anushka Singh (SPTANHS)" userId="6d4f19f9-ea61-4e8f-af4a-f03bdee4fd19" providerId="ADAL" clId="{4258497E-A165-44DA-97BF-905354FE9F9D}" dt="2026-03-24T10:13:45.423" v="3101" actId="1036"/>
          <ac:picMkLst>
            <pc:docMk/>
            <pc:sldMk cId="1755825414" sldId="378"/>
            <ac:picMk id="14" creationId="{0757638F-AEA4-2154-3463-F4F6AF414DEB}"/>
          </ac:picMkLst>
        </pc:picChg>
      </pc:sldChg>
      <pc:sldChg chg="addSp delSp modSp mod modNotes modNotesTx">
        <pc:chgData name="Anushka Singh (SPTANHS)" userId="6d4f19f9-ea61-4e8f-af4a-f03bdee4fd19" providerId="ADAL" clId="{4258497E-A165-44DA-97BF-905354FE9F9D}" dt="2026-04-22T09:58:04.709" v="4427" actId="20577"/>
        <pc:sldMkLst>
          <pc:docMk/>
          <pc:sldMk cId="2483600184" sldId="380"/>
        </pc:sldMkLst>
        <pc:spChg chg="mod">
          <ac:chgData name="Anushka Singh (SPTANHS)" userId="6d4f19f9-ea61-4e8f-af4a-f03bdee4fd19" providerId="ADAL" clId="{4258497E-A165-44DA-97BF-905354FE9F9D}" dt="2026-03-23T04:41:17.561" v="2457" actId="2711"/>
          <ac:spMkLst>
            <pc:docMk/>
            <pc:sldMk cId="2483600184" sldId="380"/>
            <ac:spMk id="2" creationId="{34180BBB-1EBF-1B64-5B8A-B21782E571EF}"/>
          </ac:spMkLst>
        </pc:spChg>
        <pc:spChg chg="mod">
          <ac:chgData name="Anushka Singh (SPTANHS)" userId="6d4f19f9-ea61-4e8f-af4a-f03bdee4fd19" providerId="ADAL" clId="{4258497E-A165-44DA-97BF-905354FE9F9D}" dt="2026-04-22T09:37:02.410" v="4369" actId="207"/>
          <ac:spMkLst>
            <pc:docMk/>
            <pc:sldMk cId="2483600184" sldId="380"/>
            <ac:spMk id="3" creationId="{321697D5-2928-BAA1-2E47-E0E3E3A14705}"/>
          </ac:spMkLst>
        </pc:spChg>
        <pc:spChg chg="add mod ord">
          <ac:chgData name="Anushka Singh (SPTANHS)" userId="6d4f19f9-ea61-4e8f-af4a-f03bdee4fd19" providerId="ADAL" clId="{4258497E-A165-44DA-97BF-905354FE9F9D}" dt="2026-03-24T11:36:15.028" v="3185" actId="164"/>
          <ac:spMkLst>
            <pc:docMk/>
            <pc:sldMk cId="2483600184" sldId="380"/>
            <ac:spMk id="11" creationId="{D03B3239-1534-0712-48FF-37A8EA277365}"/>
          </ac:spMkLst>
        </pc:spChg>
        <pc:spChg chg="mod">
          <ac:chgData name="Anushka Singh (SPTANHS)" userId="6d4f19f9-ea61-4e8f-af4a-f03bdee4fd19" providerId="ADAL" clId="{4258497E-A165-44DA-97BF-905354FE9F9D}" dt="2026-03-23T04:47:26.982" v="2512" actId="2711"/>
          <ac:spMkLst>
            <pc:docMk/>
            <pc:sldMk cId="2483600184" sldId="380"/>
            <ac:spMk id="12" creationId="{00000000-0000-0000-0000-000000000000}"/>
          </ac:spMkLst>
        </pc:spChg>
        <pc:spChg chg="add mod ord">
          <ac:chgData name="Anushka Singh (SPTANHS)" userId="6d4f19f9-ea61-4e8f-af4a-f03bdee4fd19" providerId="ADAL" clId="{4258497E-A165-44DA-97BF-905354FE9F9D}" dt="2026-03-24T11:36:15.028" v="3185" actId="164"/>
          <ac:spMkLst>
            <pc:docMk/>
            <pc:sldMk cId="2483600184" sldId="380"/>
            <ac:spMk id="13" creationId="{1357FF0B-C7E4-F8FC-E4F3-92FD471ACD65}"/>
          </ac:spMkLst>
        </pc:spChg>
        <pc:spChg chg="add mod ord">
          <ac:chgData name="Anushka Singh (SPTANHS)" userId="6d4f19f9-ea61-4e8f-af4a-f03bdee4fd19" providerId="ADAL" clId="{4258497E-A165-44DA-97BF-905354FE9F9D}" dt="2026-03-24T11:36:15.028" v="3185" actId="164"/>
          <ac:spMkLst>
            <pc:docMk/>
            <pc:sldMk cId="2483600184" sldId="380"/>
            <ac:spMk id="14" creationId="{EFCF8DD6-5427-2E5C-1DFA-76CC3448AF87}"/>
          </ac:spMkLst>
        </pc:spChg>
        <pc:spChg chg="mod">
          <ac:chgData name="Anushka Singh (SPTANHS)" userId="6d4f19f9-ea61-4e8f-af4a-f03bdee4fd19" providerId="ADAL" clId="{4258497E-A165-44DA-97BF-905354FE9F9D}" dt="2026-04-16T09:38:27.099" v="4227" actId="20577"/>
          <ac:spMkLst>
            <pc:docMk/>
            <pc:sldMk cId="2483600184" sldId="380"/>
            <ac:spMk id="15" creationId="{00000000-0000-0000-0000-000000000000}"/>
          </ac:spMkLst>
        </pc:spChg>
        <pc:spChg chg="add mod ord">
          <ac:chgData name="Anushka Singh (SPTANHS)" userId="6d4f19f9-ea61-4e8f-af4a-f03bdee4fd19" providerId="ADAL" clId="{4258497E-A165-44DA-97BF-905354FE9F9D}" dt="2026-03-24T11:41:12.378" v="3219" actId="164"/>
          <ac:spMkLst>
            <pc:docMk/>
            <pc:sldMk cId="2483600184" sldId="380"/>
            <ac:spMk id="16" creationId="{5369F533-328F-5BAF-CC0D-AA67FBFD129A}"/>
          </ac:spMkLst>
        </pc:spChg>
        <pc:spChg chg="mod">
          <ac:chgData name="Anushka Singh (SPTANHS)" userId="6d4f19f9-ea61-4e8f-af4a-f03bdee4fd19" providerId="ADAL" clId="{4258497E-A165-44DA-97BF-905354FE9F9D}" dt="2026-04-22T09:51:31.225" v="4385" actId="20577"/>
          <ac:spMkLst>
            <pc:docMk/>
            <pc:sldMk cId="2483600184" sldId="380"/>
            <ac:spMk id="17" creationId="{00000000-0000-0000-0000-000000000000}"/>
          </ac:spMkLst>
        </pc:spChg>
        <pc:spChg chg="mod">
          <ac:chgData name="Anushka Singh (SPTANHS)" userId="6d4f19f9-ea61-4e8f-af4a-f03bdee4fd19" providerId="ADAL" clId="{4258497E-A165-44DA-97BF-905354FE9F9D}" dt="2026-04-22T09:56:37.187" v="4406" actId="1037"/>
          <ac:spMkLst>
            <pc:docMk/>
            <pc:sldMk cId="2483600184" sldId="380"/>
            <ac:spMk id="19" creationId="{00000000-0000-0000-0000-000000000000}"/>
          </ac:spMkLst>
        </pc:spChg>
        <pc:spChg chg="mod">
          <ac:chgData name="Anushka Singh (SPTANHS)" userId="6d4f19f9-ea61-4e8f-af4a-f03bdee4fd19" providerId="ADAL" clId="{4258497E-A165-44DA-97BF-905354FE9F9D}" dt="2026-04-22T09:56:23.414" v="4400" actId="1038"/>
          <ac:spMkLst>
            <pc:docMk/>
            <pc:sldMk cId="2483600184" sldId="380"/>
            <ac:spMk id="20" creationId="{00000000-0000-0000-0000-000000000000}"/>
          </ac:spMkLst>
        </pc:spChg>
        <pc:spChg chg="mod">
          <ac:chgData name="Anushka Singh (SPTANHS)" userId="6d4f19f9-ea61-4e8f-af4a-f03bdee4fd19" providerId="ADAL" clId="{4258497E-A165-44DA-97BF-905354FE9F9D}" dt="2026-04-22T09:05:15.318" v="4325" actId="1038"/>
          <ac:spMkLst>
            <pc:docMk/>
            <pc:sldMk cId="2483600184" sldId="380"/>
            <ac:spMk id="21" creationId="{00000000-0000-0000-0000-000000000000}"/>
          </ac:spMkLst>
        </pc:spChg>
        <pc:spChg chg="mod">
          <ac:chgData name="Anushka Singh (SPTANHS)" userId="6d4f19f9-ea61-4e8f-af4a-f03bdee4fd19" providerId="ADAL" clId="{4258497E-A165-44DA-97BF-905354FE9F9D}" dt="2026-04-22T09:56:31.959" v="4403" actId="1037"/>
          <ac:spMkLst>
            <pc:docMk/>
            <pc:sldMk cId="2483600184" sldId="380"/>
            <ac:spMk id="22" creationId="{00000000-0000-0000-0000-000000000000}"/>
          </ac:spMkLst>
        </pc:spChg>
        <pc:spChg chg="mod">
          <ac:chgData name="Anushka Singh (SPTANHS)" userId="6d4f19f9-ea61-4e8f-af4a-f03bdee4fd19" providerId="ADAL" clId="{4258497E-A165-44DA-97BF-905354FE9F9D}" dt="2026-04-22T09:14:29.905" v="4362" actId="207"/>
          <ac:spMkLst>
            <pc:docMk/>
            <pc:sldMk cId="2483600184" sldId="380"/>
            <ac:spMk id="23" creationId="{00000000-0000-0000-0000-000000000000}"/>
          </ac:spMkLst>
        </pc:spChg>
        <pc:spChg chg="add mod ord">
          <ac:chgData name="Anushka Singh (SPTANHS)" userId="6d4f19f9-ea61-4e8f-af4a-f03bdee4fd19" providerId="ADAL" clId="{4258497E-A165-44DA-97BF-905354FE9F9D}" dt="2026-03-24T11:41:12.378" v="3219" actId="164"/>
          <ac:spMkLst>
            <pc:docMk/>
            <pc:sldMk cId="2483600184" sldId="380"/>
            <ac:spMk id="24" creationId="{07A5D24F-CB93-B2E0-A49B-4026BCC5BDC3}"/>
          </ac:spMkLst>
        </pc:spChg>
        <pc:spChg chg="add mod ord">
          <ac:chgData name="Anushka Singh (SPTANHS)" userId="6d4f19f9-ea61-4e8f-af4a-f03bdee4fd19" providerId="ADAL" clId="{4258497E-A165-44DA-97BF-905354FE9F9D}" dt="2026-03-24T11:41:12.378" v="3219" actId="164"/>
          <ac:spMkLst>
            <pc:docMk/>
            <pc:sldMk cId="2483600184" sldId="380"/>
            <ac:spMk id="26" creationId="{6F7E3784-DEA8-E229-C5B7-2E7473A30DF8}"/>
          </ac:spMkLst>
        </pc:spChg>
        <pc:spChg chg="add mod ord">
          <ac:chgData name="Anushka Singh (SPTANHS)" userId="6d4f19f9-ea61-4e8f-af4a-f03bdee4fd19" providerId="ADAL" clId="{4258497E-A165-44DA-97BF-905354FE9F9D}" dt="2026-03-24T11:41:12.378" v="3219" actId="164"/>
          <ac:spMkLst>
            <pc:docMk/>
            <pc:sldMk cId="2483600184" sldId="380"/>
            <ac:spMk id="27" creationId="{FB7BAC54-C154-570B-5F25-8F3EA013945C}"/>
          </ac:spMkLst>
        </pc:spChg>
        <pc:spChg chg="mod">
          <ac:chgData name="Anushka Singh (SPTANHS)" userId="6d4f19f9-ea61-4e8f-af4a-f03bdee4fd19" providerId="ADAL" clId="{4258497E-A165-44DA-97BF-905354FE9F9D}" dt="2026-04-22T09:14:38.427" v="4363" actId="207"/>
          <ac:spMkLst>
            <pc:docMk/>
            <pc:sldMk cId="2483600184" sldId="380"/>
            <ac:spMk id="28" creationId="{D5845E24-EC4A-42FC-BCC4-1E11727D6C21}"/>
          </ac:spMkLst>
        </pc:spChg>
        <pc:spChg chg="add mod ord">
          <ac:chgData name="Anushka Singh (SPTANHS)" userId="6d4f19f9-ea61-4e8f-af4a-f03bdee4fd19" providerId="ADAL" clId="{4258497E-A165-44DA-97BF-905354FE9F9D}" dt="2026-03-24T11:40:56.394" v="3218" actId="164"/>
          <ac:spMkLst>
            <pc:docMk/>
            <pc:sldMk cId="2483600184" sldId="380"/>
            <ac:spMk id="29" creationId="{3E40607F-67E5-04E8-2EC5-041AE585A287}"/>
          </ac:spMkLst>
        </pc:spChg>
        <pc:spChg chg="add mod ord">
          <ac:chgData name="Anushka Singh (SPTANHS)" userId="6d4f19f9-ea61-4e8f-af4a-f03bdee4fd19" providerId="ADAL" clId="{4258497E-A165-44DA-97BF-905354FE9F9D}" dt="2026-03-24T11:40:56.394" v="3218" actId="164"/>
          <ac:spMkLst>
            <pc:docMk/>
            <pc:sldMk cId="2483600184" sldId="380"/>
            <ac:spMk id="30" creationId="{07CAD36D-6DF1-96EE-DEA6-E3CDE8AD1F6F}"/>
          </ac:spMkLst>
        </pc:spChg>
        <pc:spChg chg="add mod ord">
          <ac:chgData name="Anushka Singh (SPTANHS)" userId="6d4f19f9-ea61-4e8f-af4a-f03bdee4fd19" providerId="ADAL" clId="{4258497E-A165-44DA-97BF-905354FE9F9D}" dt="2026-03-24T11:41:25.955" v="3220" actId="164"/>
          <ac:spMkLst>
            <pc:docMk/>
            <pc:sldMk cId="2483600184" sldId="380"/>
            <ac:spMk id="34" creationId="{00A64827-C0B7-7FE0-9C94-26B453A8F670}"/>
          </ac:spMkLst>
        </pc:spChg>
        <pc:spChg chg="add mod topLvl">
          <ac:chgData name="Anushka Singh (SPTANHS)" userId="6d4f19f9-ea61-4e8f-af4a-f03bdee4fd19" providerId="ADAL" clId="{4258497E-A165-44DA-97BF-905354FE9F9D}" dt="2026-03-24T11:24:47.046" v="3160" actId="165"/>
          <ac:spMkLst>
            <pc:docMk/>
            <pc:sldMk cId="2483600184" sldId="380"/>
            <ac:spMk id="37" creationId="{51728C30-FEC0-DBD3-83E3-9E04D0EF1F04}"/>
          </ac:spMkLst>
        </pc:spChg>
        <pc:spChg chg="add mod topLvl">
          <ac:chgData name="Anushka Singh (SPTANHS)" userId="6d4f19f9-ea61-4e8f-af4a-f03bdee4fd19" providerId="ADAL" clId="{4258497E-A165-44DA-97BF-905354FE9F9D}" dt="2026-03-24T11:24:47.046" v="3160" actId="165"/>
          <ac:spMkLst>
            <pc:docMk/>
            <pc:sldMk cId="2483600184" sldId="380"/>
            <ac:spMk id="38" creationId="{7200C8E0-7C3E-2083-10D4-6B8220E65285}"/>
          </ac:spMkLst>
        </pc:spChg>
        <pc:spChg chg="add mod topLvl">
          <ac:chgData name="Anushka Singh (SPTANHS)" userId="6d4f19f9-ea61-4e8f-af4a-f03bdee4fd19" providerId="ADAL" clId="{4258497E-A165-44DA-97BF-905354FE9F9D}" dt="2026-03-24T11:24:47.046" v="3160" actId="165"/>
          <ac:spMkLst>
            <pc:docMk/>
            <pc:sldMk cId="2483600184" sldId="380"/>
            <ac:spMk id="39" creationId="{50AD8961-BF83-85D8-F61B-9BD3764C11B9}"/>
          </ac:spMkLst>
        </pc:spChg>
        <pc:spChg chg="add mod topLvl">
          <ac:chgData name="Anushka Singh (SPTANHS)" userId="6d4f19f9-ea61-4e8f-af4a-f03bdee4fd19" providerId="ADAL" clId="{4258497E-A165-44DA-97BF-905354FE9F9D}" dt="2026-03-24T11:24:47.046" v="3160" actId="165"/>
          <ac:spMkLst>
            <pc:docMk/>
            <pc:sldMk cId="2483600184" sldId="380"/>
            <ac:spMk id="40" creationId="{B77B9EF2-C647-CA60-0DC7-3DC749833650}"/>
          </ac:spMkLst>
        </pc:spChg>
        <pc:spChg chg="mod">
          <ac:chgData name="Anushka Singh (SPTANHS)" userId="6d4f19f9-ea61-4e8f-af4a-f03bdee4fd19" providerId="ADAL" clId="{4258497E-A165-44DA-97BF-905354FE9F9D}" dt="2026-03-24T11:25:40.678" v="3175" actId="165"/>
          <ac:spMkLst>
            <pc:docMk/>
            <pc:sldMk cId="2483600184" sldId="380"/>
            <ac:spMk id="43" creationId="{A3DCDD30-C0CB-E103-E401-40471DBD189A}"/>
          </ac:spMkLst>
        </pc:spChg>
        <pc:spChg chg="mod">
          <ac:chgData name="Anushka Singh (SPTANHS)" userId="6d4f19f9-ea61-4e8f-af4a-f03bdee4fd19" providerId="ADAL" clId="{4258497E-A165-44DA-97BF-905354FE9F9D}" dt="2026-03-24T11:25:40.678" v="3175" actId="165"/>
          <ac:spMkLst>
            <pc:docMk/>
            <pc:sldMk cId="2483600184" sldId="380"/>
            <ac:spMk id="44" creationId="{51C3982D-53F2-C7A1-BB03-53FD7FD8069B}"/>
          </ac:spMkLst>
        </pc:spChg>
        <pc:spChg chg="mod">
          <ac:chgData name="Anushka Singh (SPTANHS)" userId="6d4f19f9-ea61-4e8f-af4a-f03bdee4fd19" providerId="ADAL" clId="{4258497E-A165-44DA-97BF-905354FE9F9D}" dt="2026-03-24T11:25:40.678" v="3175" actId="165"/>
          <ac:spMkLst>
            <pc:docMk/>
            <pc:sldMk cId="2483600184" sldId="380"/>
            <ac:spMk id="45" creationId="{43891AE2-C7AD-9E75-574C-2A1007FBFACB}"/>
          </ac:spMkLst>
        </pc:spChg>
        <pc:spChg chg="mod">
          <ac:chgData name="Anushka Singh (SPTANHS)" userId="6d4f19f9-ea61-4e8f-af4a-f03bdee4fd19" providerId="ADAL" clId="{4258497E-A165-44DA-97BF-905354FE9F9D}" dt="2026-03-24T11:25:40.678" v="3175" actId="165"/>
          <ac:spMkLst>
            <pc:docMk/>
            <pc:sldMk cId="2483600184" sldId="380"/>
            <ac:spMk id="46" creationId="{62A8335B-76EB-5301-8A79-7DFDED95329A}"/>
          </ac:spMkLst>
        </pc:spChg>
        <pc:spChg chg="mod topLvl">
          <ac:chgData name="Anushka Singh (SPTANHS)" userId="6d4f19f9-ea61-4e8f-af4a-f03bdee4fd19" providerId="ADAL" clId="{4258497E-A165-44DA-97BF-905354FE9F9D}" dt="2026-03-24T11:25:05.539" v="3165" actId="165"/>
          <ac:spMkLst>
            <pc:docMk/>
            <pc:sldMk cId="2483600184" sldId="380"/>
            <ac:spMk id="48" creationId="{5F379E90-3051-71F7-7BB8-4BAA9D94E1F3}"/>
          </ac:spMkLst>
        </pc:spChg>
        <pc:spChg chg="mod topLvl">
          <ac:chgData name="Anushka Singh (SPTANHS)" userId="6d4f19f9-ea61-4e8f-af4a-f03bdee4fd19" providerId="ADAL" clId="{4258497E-A165-44DA-97BF-905354FE9F9D}" dt="2026-03-24T11:25:05.539" v="3165" actId="165"/>
          <ac:spMkLst>
            <pc:docMk/>
            <pc:sldMk cId="2483600184" sldId="380"/>
            <ac:spMk id="49" creationId="{60E53415-F349-AE5D-5F6E-9166D75B2FE9}"/>
          </ac:spMkLst>
        </pc:spChg>
        <pc:spChg chg="mod topLvl">
          <ac:chgData name="Anushka Singh (SPTANHS)" userId="6d4f19f9-ea61-4e8f-af4a-f03bdee4fd19" providerId="ADAL" clId="{4258497E-A165-44DA-97BF-905354FE9F9D}" dt="2026-03-24T11:25:05.539" v="3165" actId="165"/>
          <ac:spMkLst>
            <pc:docMk/>
            <pc:sldMk cId="2483600184" sldId="380"/>
            <ac:spMk id="50" creationId="{59DBCC82-45E3-6F79-44F0-64999A676F9B}"/>
          </ac:spMkLst>
        </pc:spChg>
        <pc:spChg chg="mod topLvl">
          <ac:chgData name="Anushka Singh (SPTANHS)" userId="6d4f19f9-ea61-4e8f-af4a-f03bdee4fd19" providerId="ADAL" clId="{4258497E-A165-44DA-97BF-905354FE9F9D}" dt="2026-03-24T11:25:05.539" v="3165" actId="165"/>
          <ac:spMkLst>
            <pc:docMk/>
            <pc:sldMk cId="2483600184" sldId="380"/>
            <ac:spMk id="51" creationId="{228CAB30-A09F-A059-3E32-2B68EF07C397}"/>
          </ac:spMkLst>
        </pc:spChg>
        <pc:spChg chg="mod">
          <ac:chgData name="Anushka Singh (SPTANHS)" userId="6d4f19f9-ea61-4e8f-af4a-f03bdee4fd19" providerId="ADAL" clId="{4258497E-A165-44DA-97BF-905354FE9F9D}" dt="2026-03-24T11:25:21.778" v="3170" actId="165"/>
          <ac:spMkLst>
            <pc:docMk/>
            <pc:sldMk cId="2483600184" sldId="380"/>
            <ac:spMk id="53" creationId="{29123D7F-E3A5-7E74-240F-0955BB392BB2}"/>
          </ac:spMkLst>
        </pc:spChg>
        <pc:spChg chg="mod">
          <ac:chgData name="Anushka Singh (SPTANHS)" userId="6d4f19f9-ea61-4e8f-af4a-f03bdee4fd19" providerId="ADAL" clId="{4258497E-A165-44DA-97BF-905354FE9F9D}" dt="2026-03-24T11:25:21.778" v="3170" actId="165"/>
          <ac:spMkLst>
            <pc:docMk/>
            <pc:sldMk cId="2483600184" sldId="380"/>
            <ac:spMk id="54" creationId="{5A598DC7-E49A-EB52-164A-4E3254415B8A}"/>
          </ac:spMkLst>
        </pc:spChg>
        <pc:spChg chg="mod">
          <ac:chgData name="Anushka Singh (SPTANHS)" userId="6d4f19f9-ea61-4e8f-af4a-f03bdee4fd19" providerId="ADAL" clId="{4258497E-A165-44DA-97BF-905354FE9F9D}" dt="2026-03-24T11:25:21.778" v="3170" actId="165"/>
          <ac:spMkLst>
            <pc:docMk/>
            <pc:sldMk cId="2483600184" sldId="380"/>
            <ac:spMk id="55" creationId="{6903A3C2-F8A4-D57D-B7AC-652BD677A169}"/>
          </ac:spMkLst>
        </pc:spChg>
        <pc:spChg chg="mod">
          <ac:chgData name="Anushka Singh (SPTANHS)" userId="6d4f19f9-ea61-4e8f-af4a-f03bdee4fd19" providerId="ADAL" clId="{4258497E-A165-44DA-97BF-905354FE9F9D}" dt="2026-03-24T11:25:21.778" v="3170" actId="165"/>
          <ac:spMkLst>
            <pc:docMk/>
            <pc:sldMk cId="2483600184" sldId="380"/>
            <ac:spMk id="56" creationId="{8CC24529-C91F-4CC7-A28D-861A1D04C4B7}"/>
          </ac:spMkLst>
        </pc:spChg>
        <pc:grpChg chg="add mod">
          <ac:chgData name="Anushka Singh (SPTANHS)" userId="6d4f19f9-ea61-4e8f-af4a-f03bdee4fd19" providerId="ADAL" clId="{4258497E-A165-44DA-97BF-905354FE9F9D}" dt="2026-03-24T11:36:15.028" v="3185" actId="164"/>
          <ac:grpSpMkLst>
            <pc:docMk/>
            <pc:sldMk cId="2483600184" sldId="380"/>
            <ac:grpSpMk id="5" creationId="{69016F65-7939-D971-D92A-BBCED1BDF292}"/>
          </ac:grpSpMkLst>
        </pc:grpChg>
        <pc:grpChg chg="add mod">
          <ac:chgData name="Anushka Singh (SPTANHS)" userId="6d4f19f9-ea61-4e8f-af4a-f03bdee4fd19" providerId="ADAL" clId="{4258497E-A165-44DA-97BF-905354FE9F9D}" dt="2026-03-24T11:42:11.824" v="3222" actId="962"/>
          <ac:grpSpMkLst>
            <pc:docMk/>
            <pc:sldMk cId="2483600184" sldId="380"/>
            <ac:grpSpMk id="7" creationId="{A27DAA98-C613-2ECC-A887-D1693A4BE104}"/>
          </ac:grpSpMkLst>
        </pc:grpChg>
        <pc:grpChg chg="add mod ord">
          <ac:chgData name="Anushka Singh (SPTANHS)" userId="6d4f19f9-ea61-4e8f-af4a-f03bdee4fd19" providerId="ADAL" clId="{4258497E-A165-44DA-97BF-905354FE9F9D}" dt="2026-03-24T11:46:11.610" v="3229" actId="13244"/>
          <ac:grpSpMkLst>
            <pc:docMk/>
            <pc:sldMk cId="2483600184" sldId="380"/>
            <ac:grpSpMk id="33" creationId="{3465441C-5160-535B-D580-62941596D5BB}"/>
          </ac:grpSpMkLst>
        </pc:grpChg>
        <pc:grpChg chg="add mod">
          <ac:chgData name="Anushka Singh (SPTANHS)" userId="6d4f19f9-ea61-4e8f-af4a-f03bdee4fd19" providerId="ADAL" clId="{4258497E-A165-44DA-97BF-905354FE9F9D}" dt="2026-03-24T11:42:32.671" v="3226" actId="962"/>
          <ac:grpSpMkLst>
            <pc:docMk/>
            <pc:sldMk cId="2483600184" sldId="380"/>
            <ac:grpSpMk id="35" creationId="{92963916-79FA-38FA-14EB-CE170C3BA0E1}"/>
          </ac:grpSpMkLst>
        </pc:grpChg>
        <pc:grpChg chg="add mod">
          <ac:chgData name="Anushka Singh (SPTANHS)" userId="6d4f19f9-ea61-4e8f-af4a-f03bdee4fd19" providerId="ADAL" clId="{4258497E-A165-44DA-97BF-905354FE9F9D}" dt="2026-03-24T11:42:41.368" v="3228" actId="962"/>
          <ac:grpSpMkLst>
            <pc:docMk/>
            <pc:sldMk cId="2483600184" sldId="380"/>
            <ac:grpSpMk id="36" creationId="{D45137E2-69A8-878A-2BBB-CF14AC17C247}"/>
          </ac:grpSpMkLst>
        </pc:grpChg>
        <pc:grpChg chg="add del mod topLvl">
          <ac:chgData name="Anushka Singh (SPTANHS)" userId="6d4f19f9-ea61-4e8f-af4a-f03bdee4fd19" providerId="ADAL" clId="{4258497E-A165-44DA-97BF-905354FE9F9D}" dt="2026-03-24T11:35:50.606" v="3180" actId="164"/>
          <ac:grpSpMkLst>
            <pc:docMk/>
            <pc:sldMk cId="2483600184" sldId="380"/>
            <ac:grpSpMk id="41" creationId="{70A10A06-F2B9-0CDF-E3CB-F5163C20FC65}"/>
          </ac:grpSpMkLst>
        </pc:grpChg>
        <pc:grpChg chg="add mod ord topLvl">
          <ac:chgData name="Anushka Singh (SPTANHS)" userId="6d4f19f9-ea61-4e8f-af4a-f03bdee4fd19" providerId="ADAL" clId="{4258497E-A165-44DA-97BF-905354FE9F9D}" dt="2026-03-24T11:41:25.955" v="3220" actId="164"/>
          <ac:grpSpMkLst>
            <pc:docMk/>
            <pc:sldMk cId="2483600184" sldId="380"/>
            <ac:grpSpMk id="42" creationId="{39FB04BF-A649-72C3-7B9C-310796E1C9E7}"/>
          </ac:grpSpMkLst>
        </pc:grpChg>
        <pc:grpChg chg="add del mod ord topLvl">
          <ac:chgData name="Anushka Singh (SPTANHS)" userId="6d4f19f9-ea61-4e8f-af4a-f03bdee4fd19" providerId="ADAL" clId="{4258497E-A165-44DA-97BF-905354FE9F9D}" dt="2026-03-24T11:40:56.394" v="3218" actId="164"/>
          <ac:grpSpMkLst>
            <pc:docMk/>
            <pc:sldMk cId="2483600184" sldId="380"/>
            <ac:grpSpMk id="47" creationId="{5DD6EF58-744B-1254-D571-75333D3386D0}"/>
          </ac:grpSpMkLst>
        </pc:grpChg>
        <pc:grpChg chg="add mod ord topLvl">
          <ac:chgData name="Anushka Singh (SPTANHS)" userId="6d4f19f9-ea61-4e8f-af4a-f03bdee4fd19" providerId="ADAL" clId="{4258497E-A165-44DA-97BF-905354FE9F9D}" dt="2026-03-24T11:41:12.378" v="3219" actId="164"/>
          <ac:grpSpMkLst>
            <pc:docMk/>
            <pc:sldMk cId="2483600184" sldId="380"/>
            <ac:grpSpMk id="52" creationId="{27C6B315-489D-B984-BBF8-07DA509D8AC1}"/>
          </ac:grpSpMkLst>
        </pc:grpChg>
        <pc:graphicFrameChg chg="mod topLvl">
          <ac:chgData name="Anushka Singh (SPTANHS)" userId="6d4f19f9-ea61-4e8f-af4a-f03bdee4fd19" providerId="ADAL" clId="{4258497E-A165-44DA-97BF-905354FE9F9D}" dt="2026-03-24T11:36:05.397" v="3184" actId="1076"/>
          <ac:graphicFrameMkLst>
            <pc:docMk/>
            <pc:sldMk cId="2483600184" sldId="380"/>
            <ac:graphicFrameMk id="4" creationId="{4EB82BCB-30C7-4FAD-948F-1731C0726B0E}"/>
          </ac:graphicFrameMkLst>
        </pc:graphicFrameChg>
        <pc:graphicFrameChg chg="mod topLvl">
          <ac:chgData name="Anushka Singh (SPTANHS)" userId="6d4f19f9-ea61-4e8f-af4a-f03bdee4fd19" providerId="ADAL" clId="{4258497E-A165-44DA-97BF-905354FE9F9D}" dt="2026-03-24T11:40:56.394" v="3218" actId="164"/>
          <ac:graphicFrameMkLst>
            <pc:docMk/>
            <pc:sldMk cId="2483600184" sldId="380"/>
            <ac:graphicFrameMk id="25" creationId="{17D8B54A-6AC4-4DAD-AC4D-9DA7266E1E70}"/>
          </ac:graphicFrameMkLst>
        </pc:graphicFrameChg>
        <pc:graphicFrameChg chg="mod topLvl">
          <ac:chgData name="Anushka Singh (SPTANHS)" userId="6d4f19f9-ea61-4e8f-af4a-f03bdee4fd19" providerId="ADAL" clId="{4258497E-A165-44DA-97BF-905354FE9F9D}" dt="2026-03-24T11:41:12.378" v="3219" actId="164"/>
          <ac:graphicFrameMkLst>
            <pc:docMk/>
            <pc:sldMk cId="2483600184" sldId="380"/>
            <ac:graphicFrameMk id="31" creationId="{49C39EC1-4ACB-4E3C-A715-FAD935359A09}"/>
          </ac:graphicFrameMkLst>
        </pc:graphicFrameChg>
        <pc:graphicFrameChg chg="mod topLvl">
          <ac:chgData name="Anushka Singh (SPTANHS)" userId="6d4f19f9-ea61-4e8f-af4a-f03bdee4fd19" providerId="ADAL" clId="{4258497E-A165-44DA-97BF-905354FE9F9D}" dt="2026-03-24T11:41:25.955" v="3220" actId="164"/>
          <ac:graphicFrameMkLst>
            <pc:docMk/>
            <pc:sldMk cId="2483600184" sldId="380"/>
            <ac:graphicFrameMk id="32" creationId="{001B6BB1-3AC7-4665-BE8C-A0773B805A82}"/>
          </ac:graphicFrameMkLst>
        </pc:graphicFrameChg>
        <pc:cxnChg chg="mod">
          <ac:chgData name="Anushka Singh (SPTANHS)" userId="6d4f19f9-ea61-4e8f-af4a-f03bdee4fd19" providerId="ADAL" clId="{4258497E-A165-44DA-97BF-905354FE9F9D}" dt="2026-03-24T11:36:15.028" v="3185" actId="164"/>
          <ac:cxnSpMkLst>
            <pc:docMk/>
            <pc:sldMk cId="2483600184" sldId="380"/>
            <ac:cxnSpMk id="6" creationId="{B573C63C-DDBF-A767-A553-3F707F97A481}"/>
          </ac:cxnSpMkLst>
        </pc:cxnChg>
        <pc:cxnChg chg="mod">
          <ac:chgData name="Anushka Singh (SPTANHS)" userId="6d4f19f9-ea61-4e8f-af4a-f03bdee4fd19" providerId="ADAL" clId="{4258497E-A165-44DA-97BF-905354FE9F9D}" dt="2026-03-24T11:36:15.028" v="3185" actId="164"/>
          <ac:cxnSpMkLst>
            <pc:docMk/>
            <pc:sldMk cId="2483600184" sldId="380"/>
            <ac:cxnSpMk id="9" creationId="{E301224E-81AD-AB51-02EA-3682BC198BDB}"/>
          </ac:cxnSpMkLst>
        </pc:cxnChg>
        <pc:cxnChg chg="mod">
          <ac:chgData name="Anushka Singh (SPTANHS)" userId="6d4f19f9-ea61-4e8f-af4a-f03bdee4fd19" providerId="ADAL" clId="{4258497E-A165-44DA-97BF-905354FE9F9D}" dt="2026-03-24T11:41:25.955" v="3220" actId="164"/>
          <ac:cxnSpMkLst>
            <pc:docMk/>
            <pc:sldMk cId="2483600184" sldId="380"/>
            <ac:cxnSpMk id="10" creationId="{554332A4-39FC-9EA6-9C09-90DBD6BD6C61}"/>
          </ac:cxnSpMkLst>
        </pc:cxnChg>
        <pc:cxnChg chg="add del">
          <ac:chgData name="Anushka Singh (SPTANHS)" userId="6d4f19f9-ea61-4e8f-af4a-f03bdee4fd19" providerId="ADAL" clId="{4258497E-A165-44DA-97BF-905354FE9F9D}" dt="2026-04-22T09:02:51.526" v="4263" actId="11529"/>
          <ac:cxnSpMkLst>
            <pc:docMk/>
            <pc:sldMk cId="2483600184" sldId="380"/>
            <ac:cxnSpMk id="58" creationId="{75218CC4-B634-3D8C-DE4D-B8C5B8C62B57}"/>
          </ac:cxnSpMkLst>
        </pc:cxnChg>
        <pc:cxnChg chg="add del mod">
          <ac:chgData name="Anushka Singh (SPTANHS)" userId="6d4f19f9-ea61-4e8f-af4a-f03bdee4fd19" providerId="ADAL" clId="{4258497E-A165-44DA-97BF-905354FE9F9D}" dt="2026-04-22T09:06:15.793" v="4337" actId="478"/>
          <ac:cxnSpMkLst>
            <pc:docMk/>
            <pc:sldMk cId="2483600184" sldId="380"/>
            <ac:cxnSpMk id="60" creationId="{250A5292-2A36-335B-81B7-FBB638FB2FE9}"/>
          </ac:cxnSpMkLst>
        </pc:cxnChg>
        <pc:cxnChg chg="add del mod">
          <ac:chgData name="Anushka Singh (SPTANHS)" userId="6d4f19f9-ea61-4e8f-af4a-f03bdee4fd19" providerId="ADAL" clId="{4258497E-A165-44DA-97BF-905354FE9F9D}" dt="2026-04-22T09:53:48.788" v="4390" actId="478"/>
          <ac:cxnSpMkLst>
            <pc:docMk/>
            <pc:sldMk cId="2483600184" sldId="380"/>
            <ac:cxnSpMk id="62" creationId="{F1A717C2-DDF3-0DAA-162C-EE996C9DB7C6}"/>
          </ac:cxnSpMkLst>
        </pc:cxnChg>
      </pc:sldChg>
      <pc:sldChg chg="addSp delSp modSp mod modNotes modNotesTx">
        <pc:chgData name="Anushka Singh (SPTANHS)" userId="6d4f19f9-ea61-4e8f-af4a-f03bdee4fd19" providerId="ADAL" clId="{4258497E-A165-44DA-97BF-905354FE9F9D}" dt="2026-03-30T05:42:41.275" v="3713" actId="2711"/>
        <pc:sldMkLst>
          <pc:docMk/>
          <pc:sldMk cId="0" sldId="382"/>
        </pc:sldMkLst>
        <pc:spChg chg="mod">
          <ac:chgData name="Anushka Singh (SPTANHS)" userId="6d4f19f9-ea61-4e8f-af4a-f03bdee4fd19" providerId="ADAL" clId="{4258497E-A165-44DA-97BF-905354FE9F9D}" dt="2026-03-26T07:40:05.282" v="3235" actId="255"/>
          <ac:spMkLst>
            <pc:docMk/>
            <pc:sldMk cId="0" sldId="382"/>
            <ac:spMk id="2" creationId="{F440746A-BC37-4E09-B5CF-EDC19BF8681A}"/>
          </ac:spMkLst>
        </pc:spChg>
        <pc:spChg chg="mod">
          <ac:chgData name="Anushka Singh (SPTANHS)" userId="6d4f19f9-ea61-4e8f-af4a-f03bdee4fd19" providerId="ADAL" clId="{4258497E-A165-44DA-97BF-905354FE9F9D}" dt="2026-03-24T04:35:18.571" v="2945" actId="2711"/>
          <ac:spMkLst>
            <pc:docMk/>
            <pc:sldMk cId="0" sldId="382"/>
            <ac:spMk id="37" creationId="{00000000-0000-0000-0000-000000000000}"/>
          </ac:spMkLst>
        </pc:spChg>
        <pc:spChg chg="mod">
          <ac:chgData name="Anushka Singh (SPTANHS)" userId="6d4f19f9-ea61-4e8f-af4a-f03bdee4fd19" providerId="ADAL" clId="{4258497E-A165-44DA-97BF-905354FE9F9D}" dt="2026-03-24T04:34:49.594" v="2941" actId="113"/>
          <ac:spMkLst>
            <pc:docMk/>
            <pc:sldMk cId="0" sldId="382"/>
            <ac:spMk id="40" creationId="{7E2B0C89-F105-4165-A539-3D81D0550AE7}"/>
          </ac:spMkLst>
        </pc:spChg>
        <pc:spChg chg="mod">
          <ac:chgData name="Anushka Singh (SPTANHS)" userId="6d4f19f9-ea61-4e8f-af4a-f03bdee4fd19" providerId="ADAL" clId="{4258497E-A165-44DA-97BF-905354FE9F9D}" dt="2026-03-24T04:35:03.706" v="2942" actId="2711"/>
          <ac:spMkLst>
            <pc:docMk/>
            <pc:sldMk cId="0" sldId="382"/>
            <ac:spMk id="45"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48"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54"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57"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60"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63"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66"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69"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72"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75" creationId="{00000000-0000-0000-0000-000000000000}"/>
          </ac:spMkLst>
        </pc:spChg>
        <pc:spChg chg="mod topLvl">
          <ac:chgData name="Anushka Singh (SPTANHS)" userId="6d4f19f9-ea61-4e8f-af4a-f03bdee4fd19" providerId="ADAL" clId="{4258497E-A165-44DA-97BF-905354FE9F9D}" dt="2026-03-24T09:36:06.437" v="2966" actId="165"/>
          <ac:spMkLst>
            <pc:docMk/>
            <pc:sldMk cId="0" sldId="382"/>
            <ac:spMk id="78" creationId="{00000000-0000-0000-0000-000000000000}"/>
          </ac:spMkLst>
        </pc:spChg>
      </pc:sldChg>
      <pc:sldChg chg="addSp delSp modSp mod modNotes modNotesTx">
        <pc:chgData name="Anushka Singh (SPTANHS)" userId="6d4f19f9-ea61-4e8f-af4a-f03bdee4fd19" providerId="ADAL" clId="{4258497E-A165-44DA-97BF-905354FE9F9D}" dt="2026-04-22T09:35:20.859" v="4364" actId="207"/>
        <pc:sldMkLst>
          <pc:docMk/>
          <pc:sldMk cId="2728794251" sldId="384"/>
        </pc:sldMkLst>
        <pc:spChg chg="mod">
          <ac:chgData name="Anushka Singh (SPTANHS)" userId="6d4f19f9-ea61-4e8f-af4a-f03bdee4fd19" providerId="ADAL" clId="{4258497E-A165-44DA-97BF-905354FE9F9D}" dt="2026-04-22T09:10:12.339" v="4346" actId="20577"/>
          <ac:spMkLst>
            <pc:docMk/>
            <pc:sldMk cId="2728794251" sldId="384"/>
            <ac:spMk id="6" creationId="{00000000-0000-0000-0000-000000000000}"/>
          </ac:spMkLst>
        </pc:spChg>
        <pc:spChg chg="mod">
          <ac:chgData name="Anushka Singh (SPTANHS)" userId="6d4f19f9-ea61-4e8f-af4a-f03bdee4fd19" providerId="ADAL" clId="{4258497E-A165-44DA-97BF-905354FE9F9D}" dt="2026-04-22T09:35:20.859" v="4364" actId="207"/>
          <ac:spMkLst>
            <pc:docMk/>
            <pc:sldMk cId="2728794251" sldId="384"/>
            <ac:spMk id="7" creationId="{00000000-0000-0000-0000-000000000000}"/>
          </ac:spMkLst>
        </pc:spChg>
        <pc:spChg chg="mod">
          <ac:chgData name="Anushka Singh (SPTANHS)" userId="6d4f19f9-ea61-4e8f-af4a-f03bdee4fd19" providerId="ADAL" clId="{4258497E-A165-44DA-97BF-905354FE9F9D}" dt="2026-04-16T09:53:36.940" v="4246" actId="1037"/>
          <ac:spMkLst>
            <pc:docMk/>
            <pc:sldMk cId="2728794251" sldId="384"/>
            <ac:spMk id="10" creationId="{00000000-0000-0000-0000-000000000000}"/>
          </ac:spMkLst>
        </pc:spChg>
        <pc:spChg chg="mod">
          <ac:chgData name="Anushka Singh (SPTANHS)" userId="6d4f19f9-ea61-4e8f-af4a-f03bdee4fd19" providerId="ADAL" clId="{4258497E-A165-44DA-97BF-905354FE9F9D}" dt="2026-03-24T09:38:08.315" v="2973" actId="207"/>
          <ac:spMkLst>
            <pc:docMk/>
            <pc:sldMk cId="2728794251" sldId="384"/>
            <ac:spMk id="11" creationId="{00000000-0000-0000-0000-000000000000}"/>
          </ac:spMkLst>
        </pc:spChg>
        <pc:spChg chg="mod">
          <ac:chgData name="Anushka Singh (SPTANHS)" userId="6d4f19f9-ea61-4e8f-af4a-f03bdee4fd19" providerId="ADAL" clId="{4258497E-A165-44DA-97BF-905354FE9F9D}" dt="2026-03-24T09:38:11.479" v="2974" actId="207"/>
          <ac:spMkLst>
            <pc:docMk/>
            <pc:sldMk cId="2728794251" sldId="384"/>
            <ac:spMk id="12" creationId="{00000000-0000-0000-0000-000000000000}"/>
          </ac:spMkLst>
        </pc:spChg>
        <pc:spChg chg="mod">
          <ac:chgData name="Anushka Singh (SPTANHS)" userId="6d4f19f9-ea61-4e8f-af4a-f03bdee4fd19" providerId="ADAL" clId="{4258497E-A165-44DA-97BF-905354FE9F9D}" dt="2026-03-24T04:29:40.883" v="2916" actId="207"/>
          <ac:spMkLst>
            <pc:docMk/>
            <pc:sldMk cId="2728794251" sldId="384"/>
            <ac:spMk id="13" creationId="{00000000-0000-0000-0000-000000000000}"/>
          </ac:spMkLst>
        </pc:spChg>
      </pc:sldChg>
      <pc:sldChg chg="addSp delSp modSp mod modNotes modNotesTx">
        <pc:chgData name="Anushka Singh (SPTANHS)" userId="6d4f19f9-ea61-4e8f-af4a-f03bdee4fd19" providerId="ADAL" clId="{4258497E-A165-44DA-97BF-905354FE9F9D}" dt="2026-04-22T09:35:45.368" v="4365" actId="207"/>
        <pc:sldMkLst>
          <pc:docMk/>
          <pc:sldMk cId="0" sldId="385"/>
        </pc:sldMkLst>
        <pc:spChg chg="mod">
          <ac:chgData name="Anushka Singh (SPTANHS)" userId="6d4f19f9-ea61-4e8f-af4a-f03bdee4fd19" providerId="ADAL" clId="{4258497E-A165-44DA-97BF-905354FE9F9D}" dt="2026-03-24T09:34:03.312" v="2961" actId="207"/>
          <ac:spMkLst>
            <pc:docMk/>
            <pc:sldMk cId="0" sldId="385"/>
            <ac:spMk id="15" creationId="{00000000-0000-0000-0000-000000000000}"/>
          </ac:spMkLst>
        </pc:spChg>
        <pc:spChg chg="mod">
          <ac:chgData name="Anushka Singh (SPTANHS)" userId="6d4f19f9-ea61-4e8f-af4a-f03bdee4fd19" providerId="ADAL" clId="{4258497E-A165-44DA-97BF-905354FE9F9D}" dt="2026-03-24T09:33:25.841" v="2960" actId="207"/>
          <ac:spMkLst>
            <pc:docMk/>
            <pc:sldMk cId="0" sldId="385"/>
            <ac:spMk id="27" creationId="{00000000-0000-0000-0000-000000000000}"/>
          </ac:spMkLst>
        </pc:spChg>
        <pc:spChg chg="mod">
          <ac:chgData name="Anushka Singh (SPTANHS)" userId="6d4f19f9-ea61-4e8f-af4a-f03bdee4fd19" providerId="ADAL" clId="{4258497E-A165-44DA-97BF-905354FE9F9D}" dt="2026-03-24T04:31:57.689" v="2926" actId="113"/>
          <ac:spMkLst>
            <pc:docMk/>
            <pc:sldMk cId="0" sldId="385"/>
            <ac:spMk id="28677" creationId="{00000000-0000-0000-0000-000000000000}"/>
          </ac:spMkLst>
        </pc:spChg>
        <pc:spChg chg="mod">
          <ac:chgData name="Anushka Singh (SPTANHS)" userId="6d4f19f9-ea61-4e8f-af4a-f03bdee4fd19" providerId="ADAL" clId="{4258497E-A165-44DA-97BF-905354FE9F9D}" dt="2026-04-22T09:10:05.256" v="4345" actId="20577"/>
          <ac:spMkLst>
            <pc:docMk/>
            <pc:sldMk cId="0" sldId="385"/>
            <ac:spMk id="28679" creationId="{00000000-0000-0000-0000-000000000000}"/>
          </ac:spMkLst>
        </pc:spChg>
        <pc:spChg chg="mod">
          <ac:chgData name="Anushka Singh (SPTANHS)" userId="6d4f19f9-ea61-4e8f-af4a-f03bdee4fd19" providerId="ADAL" clId="{4258497E-A165-44DA-97BF-905354FE9F9D}" dt="2026-04-22T09:35:45.368" v="4365" actId="207"/>
          <ac:spMkLst>
            <pc:docMk/>
            <pc:sldMk cId="0" sldId="385"/>
            <ac:spMk id="28680" creationId="{00000000-0000-0000-0000-000000000000}"/>
          </ac:spMkLst>
        </pc:spChg>
        <pc:spChg chg="mod">
          <ac:chgData name="Anushka Singh (SPTANHS)" userId="6d4f19f9-ea61-4e8f-af4a-f03bdee4fd19" providerId="ADAL" clId="{4258497E-A165-44DA-97BF-905354FE9F9D}" dt="2026-03-23T07:46:19.281" v="2666" actId="113"/>
          <ac:spMkLst>
            <pc:docMk/>
            <pc:sldMk cId="0" sldId="385"/>
            <ac:spMk id="28682" creationId="{00000000-0000-0000-0000-000000000000}"/>
          </ac:spMkLst>
        </pc:spChg>
        <pc:spChg chg="mod">
          <ac:chgData name="Anushka Singh (SPTANHS)" userId="6d4f19f9-ea61-4e8f-af4a-f03bdee4fd19" providerId="ADAL" clId="{4258497E-A165-44DA-97BF-905354FE9F9D}" dt="2026-04-16T06:50:03.520" v="4147" actId="20577"/>
          <ac:spMkLst>
            <pc:docMk/>
            <pc:sldMk cId="0" sldId="385"/>
            <ac:spMk id="28684" creationId="{00000000-0000-0000-0000-000000000000}"/>
          </ac:spMkLst>
        </pc:spChg>
        <pc:spChg chg="mod">
          <ac:chgData name="Anushka Singh (SPTANHS)" userId="6d4f19f9-ea61-4e8f-af4a-f03bdee4fd19" providerId="ADAL" clId="{4258497E-A165-44DA-97BF-905354FE9F9D}" dt="2026-04-16T06:47:48.459" v="3988" actId="20577"/>
          <ac:spMkLst>
            <pc:docMk/>
            <pc:sldMk cId="0" sldId="385"/>
            <ac:spMk id="28688" creationId="{00000000-0000-0000-0000-000000000000}"/>
          </ac:spMkLst>
        </pc:spChg>
      </pc:sldChg>
      <pc:sldChg chg="addSp delSp modSp mod modNotes modNotesTx">
        <pc:chgData name="Anushka Singh (SPTANHS)" userId="6d4f19f9-ea61-4e8f-af4a-f03bdee4fd19" providerId="ADAL" clId="{4258497E-A165-44DA-97BF-905354FE9F9D}" dt="2026-04-22T09:36:03.980" v="4366" actId="207"/>
        <pc:sldMkLst>
          <pc:docMk/>
          <pc:sldMk cId="4082899674" sldId="386"/>
        </pc:sldMkLst>
        <pc:spChg chg="mod">
          <ac:chgData name="Anushka Singh (SPTANHS)" userId="6d4f19f9-ea61-4e8f-af4a-f03bdee4fd19" providerId="ADAL" clId="{4258497E-A165-44DA-97BF-905354FE9F9D}" dt="2026-04-16T06:25:36.700" v="3840" actId="20577"/>
          <ac:spMkLst>
            <pc:docMk/>
            <pc:sldMk cId="4082899674" sldId="386"/>
            <ac:spMk id="4" creationId="{00000000-0000-0000-0000-000000000000}"/>
          </ac:spMkLst>
        </pc:spChg>
        <pc:spChg chg="mod ord">
          <ac:chgData name="Anushka Singh (SPTANHS)" userId="6d4f19f9-ea61-4e8f-af4a-f03bdee4fd19" providerId="ADAL" clId="{4258497E-A165-44DA-97BF-905354FE9F9D}" dt="2026-04-22T09:11:44.212" v="4349" actId="6549"/>
          <ac:spMkLst>
            <pc:docMk/>
            <pc:sldMk cId="4082899674" sldId="386"/>
            <ac:spMk id="6" creationId="{00000000-0000-0000-0000-000000000000}"/>
          </ac:spMkLst>
        </pc:spChg>
        <pc:spChg chg="mod">
          <ac:chgData name="Anushka Singh (SPTANHS)" userId="6d4f19f9-ea61-4e8f-af4a-f03bdee4fd19" providerId="ADAL" clId="{4258497E-A165-44DA-97BF-905354FE9F9D}" dt="2026-04-22T09:36:03.980" v="4366" actId="207"/>
          <ac:spMkLst>
            <pc:docMk/>
            <pc:sldMk cId="4082899674" sldId="386"/>
            <ac:spMk id="7" creationId="{00000000-0000-0000-0000-000000000000}"/>
          </ac:spMkLst>
        </pc:spChg>
        <pc:spChg chg="mod">
          <ac:chgData name="Anushka Singh (SPTANHS)" userId="6d4f19f9-ea61-4e8f-af4a-f03bdee4fd19" providerId="ADAL" clId="{4258497E-A165-44DA-97BF-905354FE9F9D}" dt="2026-03-26T15:40:52.107" v="3530" actId="207"/>
          <ac:spMkLst>
            <pc:docMk/>
            <pc:sldMk cId="4082899674" sldId="386"/>
            <ac:spMk id="8" creationId="{00000000-0000-0000-0000-000000000000}"/>
          </ac:spMkLst>
        </pc:spChg>
        <pc:spChg chg="mod">
          <ac:chgData name="Anushka Singh (SPTANHS)" userId="6d4f19f9-ea61-4e8f-af4a-f03bdee4fd19" providerId="ADAL" clId="{4258497E-A165-44DA-97BF-905354FE9F9D}" dt="2026-03-26T15:36:06.053" v="3498" actId="207"/>
          <ac:spMkLst>
            <pc:docMk/>
            <pc:sldMk cId="4082899674" sldId="386"/>
            <ac:spMk id="9" creationId="{00000000-0000-0000-0000-000000000000}"/>
          </ac:spMkLst>
        </pc:spChg>
        <pc:spChg chg="mod">
          <ac:chgData name="Anushka Singh (SPTANHS)" userId="6d4f19f9-ea61-4e8f-af4a-f03bdee4fd19" providerId="ADAL" clId="{4258497E-A165-44DA-97BF-905354FE9F9D}" dt="2026-04-16T06:51:31.855" v="4178" actId="1036"/>
          <ac:spMkLst>
            <pc:docMk/>
            <pc:sldMk cId="4082899674" sldId="386"/>
            <ac:spMk id="10" creationId="{00000000-0000-0000-0000-000000000000}"/>
          </ac:spMkLst>
        </pc:spChg>
        <pc:spChg chg="mod ord">
          <ac:chgData name="Anushka Singh (SPTANHS)" userId="6d4f19f9-ea61-4e8f-af4a-f03bdee4fd19" providerId="ADAL" clId="{4258497E-A165-44DA-97BF-905354FE9F9D}" dt="2026-03-30T05:44:46.444" v="3719" actId="2711"/>
          <ac:spMkLst>
            <pc:docMk/>
            <pc:sldMk cId="4082899674" sldId="386"/>
            <ac:spMk id="11"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13"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14"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15"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17"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18"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19" creationId="{00000000-0000-0000-0000-000000000000}"/>
          </ac:spMkLst>
        </pc:spChg>
        <pc:spChg chg="mod">
          <ac:chgData name="Anushka Singh (SPTANHS)" userId="6d4f19f9-ea61-4e8f-af4a-f03bdee4fd19" providerId="ADAL" clId="{4258497E-A165-44DA-97BF-905354FE9F9D}" dt="2026-03-30T05:44:46.444" v="3719" actId="2711"/>
          <ac:spMkLst>
            <pc:docMk/>
            <pc:sldMk cId="4082899674" sldId="386"/>
            <ac:spMk id="20" creationId="{00000000-0000-0000-0000-000000000000}"/>
          </ac:spMkLst>
        </pc:spChg>
        <pc:spChg chg="mod ord">
          <ac:chgData name="Anushka Singh (SPTANHS)" userId="6d4f19f9-ea61-4e8f-af4a-f03bdee4fd19" providerId="ADAL" clId="{4258497E-A165-44DA-97BF-905354FE9F9D}" dt="2026-03-30T05:44:46.444" v="3719" actId="2711"/>
          <ac:spMkLst>
            <pc:docMk/>
            <pc:sldMk cId="4082899674" sldId="386"/>
            <ac:spMk id="23" creationId="{00000000-0000-0000-0000-000000000000}"/>
          </ac:spMkLst>
        </pc:spChg>
        <pc:spChg chg="mod ord">
          <ac:chgData name="Anushka Singh (SPTANHS)" userId="6d4f19f9-ea61-4e8f-af4a-f03bdee4fd19" providerId="ADAL" clId="{4258497E-A165-44DA-97BF-905354FE9F9D}" dt="2026-03-30T05:44:46.444" v="3719" actId="2711"/>
          <ac:spMkLst>
            <pc:docMk/>
            <pc:sldMk cId="4082899674" sldId="386"/>
            <ac:spMk id="25" creationId="{00000000-0000-0000-0000-000000000000}"/>
          </ac:spMkLst>
        </pc:spChg>
        <pc:picChg chg="add mod ord">
          <ac:chgData name="Anushka Singh (SPTANHS)" userId="6d4f19f9-ea61-4e8f-af4a-f03bdee4fd19" providerId="ADAL" clId="{4258497E-A165-44DA-97BF-905354FE9F9D}" dt="2026-03-30T05:44:54.259" v="3720" actId="166"/>
          <ac:picMkLst>
            <pc:docMk/>
            <pc:sldMk cId="4082899674" sldId="386"/>
            <ac:picMk id="3" creationId="{087F7C83-BD18-48FF-959A-1A5FAE64300F}"/>
          </ac:picMkLst>
        </pc:picChg>
        <pc:cxnChg chg="add mod">
          <ac:chgData name="Anushka Singh (SPTANHS)" userId="6d4f19f9-ea61-4e8f-af4a-f03bdee4fd19" providerId="ADAL" clId="{4258497E-A165-44DA-97BF-905354FE9F9D}" dt="2026-03-26T12:13:41.841" v="3493" actId="552"/>
          <ac:cxnSpMkLst>
            <pc:docMk/>
            <pc:sldMk cId="4082899674" sldId="386"/>
            <ac:cxnSpMk id="30" creationId="{71D54131-62EF-7EB4-98ED-01E649C9FDBA}"/>
          </ac:cxnSpMkLst>
        </pc:cxnChg>
        <pc:cxnChg chg="add mod">
          <ac:chgData name="Anushka Singh (SPTANHS)" userId="6d4f19f9-ea61-4e8f-af4a-f03bdee4fd19" providerId="ADAL" clId="{4258497E-A165-44DA-97BF-905354FE9F9D}" dt="2026-03-26T12:13:41.841" v="3493" actId="552"/>
          <ac:cxnSpMkLst>
            <pc:docMk/>
            <pc:sldMk cId="4082899674" sldId="386"/>
            <ac:cxnSpMk id="31" creationId="{31D1026E-79D1-874B-D77E-FD16DCFE397C}"/>
          </ac:cxnSpMkLst>
        </pc:cxnChg>
        <pc:cxnChg chg="add mod">
          <ac:chgData name="Anushka Singh (SPTANHS)" userId="6d4f19f9-ea61-4e8f-af4a-f03bdee4fd19" providerId="ADAL" clId="{4258497E-A165-44DA-97BF-905354FE9F9D}" dt="2026-03-26T12:13:41.841" v="3493" actId="552"/>
          <ac:cxnSpMkLst>
            <pc:docMk/>
            <pc:sldMk cId="4082899674" sldId="386"/>
            <ac:cxnSpMk id="32" creationId="{8A46FC6E-A9BE-0B37-D500-FEEBB93EC0A9}"/>
          </ac:cxnSpMkLst>
        </pc:cxnChg>
        <pc:cxnChg chg="add mod">
          <ac:chgData name="Anushka Singh (SPTANHS)" userId="6d4f19f9-ea61-4e8f-af4a-f03bdee4fd19" providerId="ADAL" clId="{4258497E-A165-44DA-97BF-905354FE9F9D}" dt="2026-03-26T12:13:41.841" v="3493" actId="552"/>
          <ac:cxnSpMkLst>
            <pc:docMk/>
            <pc:sldMk cId="4082899674" sldId="386"/>
            <ac:cxnSpMk id="34" creationId="{8FADB957-5A56-D30E-19D6-CA6E64EA8434}"/>
          </ac:cxnSpMkLst>
        </pc:cxnChg>
      </pc:sldChg>
      <pc:sldChg chg="addSp delSp modSp mod modNotes modNotesTx">
        <pc:chgData name="Anushka Singh (SPTANHS)" userId="6d4f19f9-ea61-4e8f-af4a-f03bdee4fd19" providerId="ADAL" clId="{4258497E-A165-44DA-97BF-905354FE9F9D}" dt="2026-04-22T09:36:21.829" v="4367" actId="207"/>
        <pc:sldMkLst>
          <pc:docMk/>
          <pc:sldMk cId="2688607878" sldId="387"/>
        </pc:sldMkLst>
        <pc:spChg chg="mod">
          <ac:chgData name="Anushka Singh (SPTANHS)" userId="6d4f19f9-ea61-4e8f-af4a-f03bdee4fd19" providerId="ADAL" clId="{4258497E-A165-44DA-97BF-905354FE9F9D}" dt="2026-04-16T06:40:03.659" v="3858" actId="20577"/>
          <ac:spMkLst>
            <pc:docMk/>
            <pc:sldMk cId="2688607878" sldId="387"/>
            <ac:spMk id="4" creationId="{00000000-0000-0000-0000-000000000000}"/>
          </ac:spMkLst>
        </pc:spChg>
        <pc:spChg chg="mod">
          <ac:chgData name="Anushka Singh (SPTANHS)" userId="6d4f19f9-ea61-4e8f-af4a-f03bdee4fd19" providerId="ADAL" clId="{4258497E-A165-44DA-97BF-905354FE9F9D}" dt="2026-03-23T04:33:00.900" v="2446" actId="2711"/>
          <ac:spMkLst>
            <pc:docMk/>
            <pc:sldMk cId="2688607878" sldId="387"/>
            <ac:spMk id="5" creationId="{00000000-0000-0000-0000-000000000000}"/>
          </ac:spMkLst>
        </pc:spChg>
        <pc:spChg chg="mod ord">
          <ac:chgData name="Anushka Singh (SPTANHS)" userId="6d4f19f9-ea61-4e8f-af4a-f03bdee4fd19" providerId="ADAL" clId="{4258497E-A165-44DA-97BF-905354FE9F9D}" dt="2026-04-22T09:12:09.226" v="4354" actId="6549"/>
          <ac:spMkLst>
            <pc:docMk/>
            <pc:sldMk cId="2688607878" sldId="387"/>
            <ac:spMk id="6" creationId="{00000000-0000-0000-0000-000000000000}"/>
          </ac:spMkLst>
        </pc:spChg>
        <pc:spChg chg="mod ord">
          <ac:chgData name="Anushka Singh (SPTANHS)" userId="6d4f19f9-ea61-4e8f-af4a-f03bdee4fd19" providerId="ADAL" clId="{4258497E-A165-44DA-97BF-905354FE9F9D}" dt="2026-04-22T09:36:21.829" v="4367" actId="207"/>
          <ac:spMkLst>
            <pc:docMk/>
            <pc:sldMk cId="2688607878" sldId="387"/>
            <ac:spMk id="7" creationId="{00000000-0000-0000-0000-000000000000}"/>
          </ac:spMkLst>
        </pc:spChg>
        <pc:spChg chg="mod">
          <ac:chgData name="Anushka Singh (SPTANHS)" userId="6d4f19f9-ea61-4e8f-af4a-f03bdee4fd19" providerId="ADAL" clId="{4258497E-A165-44DA-97BF-905354FE9F9D}" dt="2026-03-26T15:44:50.515" v="3565" actId="207"/>
          <ac:spMkLst>
            <pc:docMk/>
            <pc:sldMk cId="2688607878" sldId="387"/>
            <ac:spMk id="8" creationId="{00000000-0000-0000-0000-000000000000}"/>
          </ac:spMkLst>
        </pc:spChg>
        <pc:spChg chg="mod">
          <ac:chgData name="Anushka Singh (SPTANHS)" userId="6d4f19f9-ea61-4e8f-af4a-f03bdee4fd19" providerId="ADAL" clId="{4258497E-A165-44DA-97BF-905354FE9F9D}" dt="2026-03-26T15:44:41.856" v="3564" actId="207"/>
          <ac:spMkLst>
            <pc:docMk/>
            <pc:sldMk cId="2688607878" sldId="387"/>
            <ac:spMk id="9" creationId="{00000000-0000-0000-0000-000000000000}"/>
          </ac:spMkLst>
        </pc:spChg>
        <pc:spChg chg="mod">
          <ac:chgData name="Anushka Singh (SPTANHS)" userId="6d4f19f9-ea61-4e8f-af4a-f03bdee4fd19" providerId="ADAL" clId="{4258497E-A165-44DA-97BF-905354FE9F9D}" dt="2026-04-16T06:52:34.858" v="4215" actId="1035"/>
          <ac:spMkLst>
            <pc:docMk/>
            <pc:sldMk cId="2688607878" sldId="387"/>
            <ac:spMk id="10" creationId="{00000000-0000-0000-0000-000000000000}"/>
          </ac:spMkLst>
        </pc:spChg>
        <pc:spChg chg="mod ord">
          <ac:chgData name="Anushka Singh (SPTANHS)" userId="6d4f19f9-ea61-4e8f-af4a-f03bdee4fd19" providerId="ADAL" clId="{4258497E-A165-44DA-97BF-905354FE9F9D}" dt="2026-03-30T05:45:18.864" v="3722" actId="2711"/>
          <ac:spMkLst>
            <pc:docMk/>
            <pc:sldMk cId="2688607878" sldId="387"/>
            <ac:spMk id="11"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12"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14"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15"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16"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17"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19" creationId="{00000000-0000-0000-0000-000000000000}"/>
          </ac:spMkLst>
        </pc:spChg>
        <pc:spChg chg="mod">
          <ac:chgData name="Anushka Singh (SPTANHS)" userId="6d4f19f9-ea61-4e8f-af4a-f03bdee4fd19" providerId="ADAL" clId="{4258497E-A165-44DA-97BF-905354FE9F9D}" dt="2026-03-30T05:45:18.864" v="3722" actId="2711"/>
          <ac:spMkLst>
            <pc:docMk/>
            <pc:sldMk cId="2688607878" sldId="387"/>
            <ac:spMk id="20" creationId="{00000000-0000-0000-0000-000000000000}"/>
          </ac:spMkLst>
        </pc:spChg>
        <pc:spChg chg="mod ord">
          <ac:chgData name="Anushka Singh (SPTANHS)" userId="6d4f19f9-ea61-4e8f-af4a-f03bdee4fd19" providerId="ADAL" clId="{4258497E-A165-44DA-97BF-905354FE9F9D}" dt="2026-03-30T05:45:18.864" v="3722" actId="2711"/>
          <ac:spMkLst>
            <pc:docMk/>
            <pc:sldMk cId="2688607878" sldId="387"/>
            <ac:spMk id="21" creationId="{00000000-0000-0000-0000-000000000000}"/>
          </ac:spMkLst>
        </pc:spChg>
        <pc:spChg chg="mod ord">
          <ac:chgData name="Anushka Singh (SPTANHS)" userId="6d4f19f9-ea61-4e8f-af4a-f03bdee4fd19" providerId="ADAL" clId="{4258497E-A165-44DA-97BF-905354FE9F9D}" dt="2026-03-30T05:45:18.864" v="3722" actId="2711"/>
          <ac:spMkLst>
            <pc:docMk/>
            <pc:sldMk cId="2688607878" sldId="387"/>
            <ac:spMk id="22" creationId="{00000000-0000-0000-0000-000000000000}"/>
          </ac:spMkLst>
        </pc:spChg>
        <pc:spChg chg="mod">
          <ac:chgData name="Anushka Singh (SPTANHS)" userId="6d4f19f9-ea61-4e8f-af4a-f03bdee4fd19" providerId="ADAL" clId="{4258497E-A165-44DA-97BF-905354FE9F9D}" dt="2026-03-23T04:34:05.373" v="2454" actId="2711"/>
          <ac:spMkLst>
            <pc:docMk/>
            <pc:sldMk cId="2688607878" sldId="387"/>
            <ac:spMk id="25" creationId="{00000000-0000-0000-0000-000000000000}"/>
          </ac:spMkLst>
        </pc:spChg>
        <pc:grpChg chg="add mod">
          <ac:chgData name="Anushka Singh (SPTANHS)" userId="6d4f19f9-ea61-4e8f-af4a-f03bdee4fd19" providerId="ADAL" clId="{4258497E-A165-44DA-97BF-905354FE9F9D}" dt="2026-03-26T15:44:32.477" v="3563" actId="164"/>
          <ac:grpSpMkLst>
            <pc:docMk/>
            <pc:sldMk cId="2688607878" sldId="387"/>
            <ac:grpSpMk id="30" creationId="{76E13341-8D4B-E797-8D5B-6B85DEF9E678}"/>
          </ac:grpSpMkLst>
        </pc:grpChg>
        <pc:picChg chg="add mod ord">
          <ac:chgData name="Anushka Singh (SPTANHS)" userId="6d4f19f9-ea61-4e8f-af4a-f03bdee4fd19" providerId="ADAL" clId="{4258497E-A165-44DA-97BF-905354FE9F9D}" dt="2026-03-30T05:45:22.880" v="3723" actId="166"/>
          <ac:picMkLst>
            <pc:docMk/>
            <pc:sldMk cId="2688607878" sldId="387"/>
            <ac:picMk id="3" creationId="{7EE12FAC-43B1-5C3C-6FC3-32AD7761D93E}"/>
          </ac:picMkLst>
        </pc:picChg>
        <pc:cxnChg chg="add mod">
          <ac:chgData name="Anushka Singh (SPTANHS)" userId="6d4f19f9-ea61-4e8f-af4a-f03bdee4fd19" providerId="ADAL" clId="{4258497E-A165-44DA-97BF-905354FE9F9D}" dt="2026-03-26T15:44:32.477" v="3563" actId="164"/>
          <ac:cxnSpMkLst>
            <pc:docMk/>
            <pc:sldMk cId="2688607878" sldId="387"/>
            <ac:cxnSpMk id="23" creationId="{E9BD704B-1D48-0261-BE1D-F177E41B5EAA}"/>
          </ac:cxnSpMkLst>
        </pc:cxnChg>
        <pc:cxnChg chg="add mod">
          <ac:chgData name="Anushka Singh (SPTANHS)" userId="6d4f19f9-ea61-4e8f-af4a-f03bdee4fd19" providerId="ADAL" clId="{4258497E-A165-44DA-97BF-905354FE9F9D}" dt="2026-03-26T15:44:32.477" v="3563" actId="164"/>
          <ac:cxnSpMkLst>
            <pc:docMk/>
            <pc:sldMk cId="2688607878" sldId="387"/>
            <ac:cxnSpMk id="27" creationId="{E7C4E747-700C-8D85-5FA3-D97067C3D368}"/>
          </ac:cxnSpMkLst>
        </pc:cxnChg>
        <pc:cxnChg chg="add mod">
          <ac:chgData name="Anushka Singh (SPTANHS)" userId="6d4f19f9-ea61-4e8f-af4a-f03bdee4fd19" providerId="ADAL" clId="{4258497E-A165-44DA-97BF-905354FE9F9D}" dt="2026-03-26T15:44:32.477" v="3563" actId="164"/>
          <ac:cxnSpMkLst>
            <pc:docMk/>
            <pc:sldMk cId="2688607878" sldId="387"/>
            <ac:cxnSpMk id="28" creationId="{CC383755-7575-3256-B0B5-C8779311D12A}"/>
          </ac:cxnSpMkLst>
        </pc:cxnChg>
        <pc:cxnChg chg="add mod">
          <ac:chgData name="Anushka Singh (SPTANHS)" userId="6d4f19f9-ea61-4e8f-af4a-f03bdee4fd19" providerId="ADAL" clId="{4258497E-A165-44DA-97BF-905354FE9F9D}" dt="2026-03-26T15:44:32.477" v="3563" actId="164"/>
          <ac:cxnSpMkLst>
            <pc:docMk/>
            <pc:sldMk cId="2688607878" sldId="387"/>
            <ac:cxnSpMk id="29" creationId="{F959BE97-D478-E53F-1FA8-2C7D775A0129}"/>
          </ac:cxnSpMkLst>
        </pc:cxnChg>
      </pc:sldChg>
      <pc:sldChg chg="modSp mod modNotes modNotesTx">
        <pc:chgData name="Anushka Singh (SPTANHS)" userId="6d4f19f9-ea61-4e8f-af4a-f03bdee4fd19" providerId="ADAL" clId="{4258497E-A165-44DA-97BF-905354FE9F9D}" dt="2026-04-22T09:36:39.746" v="4368" actId="207"/>
        <pc:sldMkLst>
          <pc:docMk/>
          <pc:sldMk cId="1306243593" sldId="388"/>
        </pc:sldMkLst>
        <pc:spChg chg="mod">
          <ac:chgData name="Anushka Singh (SPTANHS)" userId="6d4f19f9-ea61-4e8f-af4a-f03bdee4fd19" providerId="ADAL" clId="{4258497E-A165-44DA-97BF-905354FE9F9D}" dt="2026-04-16T06:39:56.281" v="3857" actId="6549"/>
          <ac:spMkLst>
            <pc:docMk/>
            <pc:sldMk cId="1306243593" sldId="388"/>
            <ac:spMk id="26" creationId="{00000000-0000-0000-0000-000000000000}"/>
          </ac:spMkLst>
        </pc:spChg>
        <pc:spChg chg="mod">
          <ac:chgData name="Anushka Singh (SPTANHS)" userId="6d4f19f9-ea61-4e8f-af4a-f03bdee4fd19" providerId="ADAL" clId="{4258497E-A165-44DA-97BF-905354FE9F9D}" dt="2026-03-24T09:34:47.830" v="2962" actId="207"/>
          <ac:spMkLst>
            <pc:docMk/>
            <pc:sldMk cId="1306243593" sldId="388"/>
            <ac:spMk id="32" creationId="{00000000-0000-0000-0000-000000000000}"/>
          </ac:spMkLst>
        </pc:spChg>
        <pc:spChg chg="mod">
          <ac:chgData name="Anushka Singh (SPTANHS)" userId="6d4f19f9-ea61-4e8f-af4a-f03bdee4fd19" providerId="ADAL" clId="{4258497E-A165-44DA-97BF-905354FE9F9D}" dt="2026-04-22T09:36:39.746" v="4368" actId="207"/>
          <ac:spMkLst>
            <pc:docMk/>
            <pc:sldMk cId="1306243593" sldId="388"/>
            <ac:spMk id="35" creationId="{00000000-0000-0000-0000-000000000000}"/>
          </ac:spMkLst>
        </pc:spChg>
        <pc:spChg chg="mod">
          <ac:chgData name="Anushka Singh (SPTANHS)" userId="6d4f19f9-ea61-4e8f-af4a-f03bdee4fd19" providerId="ADAL" clId="{4258497E-A165-44DA-97BF-905354FE9F9D}" dt="2026-04-22T09:08:20.080" v="4342" actId="20577"/>
          <ac:spMkLst>
            <pc:docMk/>
            <pc:sldMk cId="1306243593" sldId="388"/>
            <ac:spMk id="36" creationId="{00000000-0000-0000-0000-000000000000}"/>
          </ac:spMkLst>
        </pc:spChg>
      </pc:sldChg>
      <pc:sldChg chg="modSp mod modNotes modNotesTx">
        <pc:chgData name="Anushka Singh (SPTANHS)" userId="6d4f19f9-ea61-4e8f-af4a-f03bdee4fd19" providerId="ADAL" clId="{4258497E-A165-44DA-97BF-905354FE9F9D}" dt="2026-03-30T05:38:11.882" v="3696" actId="2711"/>
        <pc:sldMkLst>
          <pc:docMk/>
          <pc:sldMk cId="0" sldId="389"/>
        </pc:sldMkLst>
      </pc:sldChg>
      <pc:sldChg chg="modSp mod modNotes modNotesTx">
        <pc:chgData name="Anushka Singh (SPTANHS)" userId="6d4f19f9-ea61-4e8f-af4a-f03bdee4fd19" providerId="ADAL" clId="{4258497E-A165-44DA-97BF-905354FE9F9D}" dt="2026-04-22T09:47:54.324" v="4371" actId="2711"/>
        <pc:sldMkLst>
          <pc:docMk/>
          <pc:sldMk cId="0" sldId="390"/>
        </pc:sldMkLst>
        <pc:spChg chg="mod">
          <ac:chgData name="Anushka Singh (SPTANHS)" userId="6d4f19f9-ea61-4e8f-af4a-f03bdee4fd19" providerId="ADAL" clId="{4258497E-A165-44DA-97BF-905354FE9F9D}" dt="2026-04-22T09:47:54.324" v="4371" actId="2711"/>
          <ac:spMkLst>
            <pc:docMk/>
            <pc:sldMk cId="0" sldId="390"/>
            <ac:spMk id="51204" creationId="{00000000-0000-0000-0000-000000000000}"/>
          </ac:spMkLst>
        </pc:spChg>
      </pc:sldChg>
      <pc:sldMasterChg chg="modSldLayout">
        <pc:chgData name="Anushka Singh (SPTANHS)" userId="6d4f19f9-ea61-4e8f-af4a-f03bdee4fd19" providerId="ADAL" clId="{4258497E-A165-44DA-97BF-905354FE9F9D}" dt="2026-03-24T04:15:30.391" v="2872" actId="732"/>
        <pc:sldMasterMkLst>
          <pc:docMk/>
          <pc:sldMasterMk cId="2722779625" sldId="2147483665"/>
        </pc:sldMasterMkLst>
        <pc:sldLayoutChg chg="addSp delSp modSp mod">
          <pc:chgData name="Anushka Singh (SPTANHS)" userId="6d4f19f9-ea61-4e8f-af4a-f03bdee4fd19" providerId="ADAL" clId="{4258497E-A165-44DA-97BF-905354FE9F9D}" dt="2026-03-24T04:15:30.391" v="2872" actId="732"/>
          <pc:sldLayoutMkLst>
            <pc:docMk/>
            <pc:sldMasterMk cId="2722779625" sldId="2147483665"/>
            <pc:sldLayoutMk cId="1776147762" sldId="2147483682"/>
          </pc:sldLayoutMkLst>
          <pc:spChg chg="add del mod">
            <ac:chgData name="Anushka Singh (SPTANHS)" userId="6d4f19f9-ea61-4e8f-af4a-f03bdee4fd19" providerId="ADAL" clId="{4258497E-A165-44DA-97BF-905354FE9F9D}" dt="2026-03-23T08:30:32.070" v="2852" actId="207"/>
            <ac:spMkLst>
              <pc:docMk/>
              <pc:sldMasterMk cId="2722779625" sldId="2147483665"/>
              <pc:sldLayoutMk cId="1776147762" sldId="2147483682"/>
              <ac:spMk id="14" creationId="{13A2EBB6-2830-FF1F-A791-CCD0D74D13BB}"/>
            </ac:spMkLst>
          </pc:spChg>
          <pc:spChg chg="add mod">
            <ac:chgData name="Anushka Singh (SPTANHS)" userId="6d4f19f9-ea61-4e8f-af4a-f03bdee4fd19" providerId="ADAL" clId="{4258497E-A165-44DA-97BF-905354FE9F9D}" dt="2026-03-23T06:59:27.252" v="2653" actId="692"/>
            <ac:spMkLst>
              <pc:docMk/>
              <pc:sldMasterMk cId="2722779625" sldId="2147483665"/>
              <pc:sldLayoutMk cId="1776147762" sldId="2147483682"/>
              <ac:spMk id="15" creationId="{E1D80C27-8C3E-8952-13B4-92A1ED0351BF}"/>
            </ac:spMkLst>
          </pc:spChg>
          <pc:spChg chg="add mod">
            <ac:chgData name="Anushka Singh (SPTANHS)" userId="6d4f19f9-ea61-4e8f-af4a-f03bdee4fd19" providerId="ADAL" clId="{4258497E-A165-44DA-97BF-905354FE9F9D}" dt="2026-03-23T06:59:17.224" v="2644" actId="692"/>
            <ac:spMkLst>
              <pc:docMk/>
              <pc:sldMasterMk cId="2722779625" sldId="2147483665"/>
              <pc:sldLayoutMk cId="1776147762" sldId="2147483682"/>
              <ac:spMk id="17" creationId="{CC5AC85B-E08D-3C4D-223C-28C7EDF061CC}"/>
            </ac:spMkLst>
          </pc:spChg>
          <pc:spChg chg="add mod">
            <ac:chgData name="Anushka Singh (SPTANHS)" userId="6d4f19f9-ea61-4e8f-af4a-f03bdee4fd19" providerId="ADAL" clId="{4258497E-A165-44DA-97BF-905354FE9F9D}" dt="2026-03-23T07:00:14.362" v="2657" actId="14100"/>
            <ac:spMkLst>
              <pc:docMk/>
              <pc:sldMasterMk cId="2722779625" sldId="2147483665"/>
              <pc:sldLayoutMk cId="1776147762" sldId="2147483682"/>
              <ac:spMk id="18" creationId="{154A30FC-BF7B-AD4B-B5DB-E60EA7CDFD7A}"/>
            </ac:spMkLst>
          </pc:spChg>
          <pc:picChg chg="add mod modCrop">
            <ac:chgData name="Anushka Singh (SPTANHS)" userId="6d4f19f9-ea61-4e8f-af4a-f03bdee4fd19" providerId="ADAL" clId="{4258497E-A165-44DA-97BF-905354FE9F9D}" dt="2026-03-24T04:15:30.391" v="2872" actId="732"/>
            <ac:picMkLst>
              <pc:docMk/>
              <pc:sldMasterMk cId="2722779625" sldId="2147483665"/>
              <pc:sldLayoutMk cId="1776147762" sldId="2147483682"/>
              <ac:picMk id="13" creationId="{B67D00CB-9940-C708-2E6E-2A00C063F58E}"/>
            </ac:picMkLst>
          </pc:pic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894733902942998E-2"/>
          <c:y val="9.1085562661944397E-2"/>
          <c:w val="0.87751116881666402"/>
          <c:h val="0.78202814648243291"/>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1-4CA0-6D42-802E-0DE220437F65}"/>
              </c:ext>
            </c:extLst>
          </c:dPt>
          <c:dPt>
            <c:idx val="1"/>
            <c:invertIfNegative val="0"/>
            <c:bubble3D val="0"/>
            <c:spPr>
              <a:solidFill>
                <a:srgbClr val="000000"/>
              </a:solidFill>
              <a:ln>
                <a:noFill/>
              </a:ln>
              <a:effectLst/>
            </c:spPr>
            <c:extLst>
              <c:ext xmlns:c16="http://schemas.microsoft.com/office/drawing/2014/chart" uri="{C3380CC4-5D6E-409C-BE32-E72D297353CC}">
                <c16:uniqueId val="{00000003-4CA0-6D42-802E-0DE220437F65}"/>
              </c:ext>
            </c:extLst>
          </c:dPt>
          <c:dPt>
            <c:idx val="2"/>
            <c:invertIfNegative val="0"/>
            <c:bubble3D val="0"/>
            <c:spPr>
              <a:solidFill>
                <a:schemeClr val="tx2"/>
              </a:solidFill>
              <a:ln>
                <a:noFill/>
              </a:ln>
              <a:effectLst/>
            </c:spPr>
            <c:extLst>
              <c:ext xmlns:c16="http://schemas.microsoft.com/office/drawing/2014/chart" uri="{C3380CC4-5D6E-409C-BE32-E72D297353CC}">
                <c16:uniqueId val="{00000005-4CA0-6D42-802E-0DE220437F65}"/>
              </c:ext>
            </c:extLst>
          </c:dPt>
          <c:cat>
            <c:strRef>
              <c:f>Sheet1!$A$2:$A$4</c:f>
              <c:strCache>
                <c:ptCount val="3"/>
                <c:pt idx="0">
                  <c:v>Category 1</c:v>
                </c:pt>
                <c:pt idx="1">
                  <c:v>Category 2</c:v>
                </c:pt>
                <c:pt idx="2">
                  <c:v>Category 3</c:v>
                </c:pt>
              </c:strCache>
            </c:strRef>
          </c:cat>
          <c:val>
            <c:numRef>
              <c:f>Sheet1!$B$2:$B$4</c:f>
              <c:numCache>
                <c:formatCode>#,##0</c:formatCode>
                <c:ptCount val="3"/>
                <c:pt idx="0">
                  <c:v>100000</c:v>
                </c:pt>
                <c:pt idx="1">
                  <c:v>59382</c:v>
                </c:pt>
                <c:pt idx="2">
                  <c:v>469929</c:v>
                </c:pt>
              </c:numCache>
            </c:numRef>
          </c:val>
          <c:extLst>
            <c:ext xmlns:c16="http://schemas.microsoft.com/office/drawing/2014/chart" uri="{C3380CC4-5D6E-409C-BE32-E72D297353CC}">
              <c16:uniqueId val="{00000006-4CA0-6D42-802E-0DE220437F65}"/>
            </c:ext>
          </c:extLst>
        </c:ser>
        <c:dLbls>
          <c:showLegendKey val="0"/>
          <c:showVal val="0"/>
          <c:showCatName val="0"/>
          <c:showSerName val="0"/>
          <c:showPercent val="0"/>
          <c:showBubbleSize val="0"/>
        </c:dLbls>
        <c:gapWidth val="30"/>
        <c:axId val="-2131700232"/>
        <c:axId val="-2131703992"/>
      </c:barChart>
      <c:catAx>
        <c:axId val="-2131700232"/>
        <c:scaling>
          <c:orientation val="minMax"/>
        </c:scaling>
        <c:delete val="0"/>
        <c:axPos val="b"/>
        <c:numFmt formatCode="General" sourceLinked="1"/>
        <c:majorTickMark val="none"/>
        <c:minorTickMark val="none"/>
        <c:tickLblPos val="none"/>
        <c:spPr>
          <a:noFill/>
          <a:ln w="9525" cap="flat" cmpd="sng" algn="ctr">
            <a:solidFill>
              <a:srgbClr val="666666"/>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1703992"/>
        <c:crosses val="autoZero"/>
        <c:auto val="1"/>
        <c:lblAlgn val="ctr"/>
        <c:lblOffset val="100"/>
        <c:noMultiLvlLbl val="0"/>
      </c:catAx>
      <c:valAx>
        <c:axId val="-2131703992"/>
        <c:scaling>
          <c:orientation val="minMax"/>
        </c:scaling>
        <c:delete val="1"/>
        <c:axPos val="l"/>
        <c:numFmt formatCode="#,##0" sourceLinked="1"/>
        <c:majorTickMark val="out"/>
        <c:minorTickMark val="none"/>
        <c:tickLblPos val="nextTo"/>
        <c:crossAx val="-2131700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r>
              <a:rPr lang="en-US" sz="1200" b="1" dirty="0">
                <a:solidFill>
                  <a:srgbClr val="000000"/>
                </a:solidFill>
                <a:latin typeface="Capital Group Sans" panose="02000503000000020004" pitchFamily="2" charset="0"/>
              </a:rPr>
              <a:t>One-year periods</a:t>
            </a:r>
          </a:p>
        </c:rich>
      </c:tx>
      <c:layout>
        <c:manualLayout>
          <c:xMode val="edge"/>
          <c:yMode val="edge"/>
          <c:x val="0.28472020742242932"/>
          <c:y val="5.7870370370370367E-3"/>
        </c:manualLayout>
      </c:layout>
      <c:overlay val="0"/>
      <c:spPr>
        <a:noFill/>
        <a:ln>
          <a:noFill/>
        </a:ln>
        <a:effectLst/>
      </c:spPr>
      <c:txPr>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121498259705839"/>
          <c:y val="0.1242571172623652"/>
          <c:w val="0.49426128431178951"/>
          <c:h val="0.6440439655290523"/>
        </c:manualLayout>
      </c:layout>
      <c:doughnutChart>
        <c:varyColors val="1"/>
        <c:ser>
          <c:idx val="0"/>
          <c:order val="0"/>
          <c:tx>
            <c:strRef>
              <c:f>Sheet1!$B$1</c:f>
              <c:strCache>
                <c:ptCount val="1"/>
                <c:pt idx="0">
                  <c:v>Sales</c:v>
                </c:pt>
              </c:strCache>
            </c:strRef>
          </c:tx>
          <c:spPr>
            <a:solidFill>
              <a:srgbClr val="005F9E"/>
            </a:solidFill>
            <a:ln w="19050">
              <a:solidFill>
                <a:schemeClr val="bg1"/>
              </a:solidFill>
            </a:ln>
          </c:spPr>
          <c:dPt>
            <c:idx val="0"/>
            <c:bubble3D val="0"/>
            <c:spPr>
              <a:solidFill>
                <a:schemeClr val="tx2"/>
              </a:solidFill>
              <a:ln w="19050">
                <a:solidFill>
                  <a:schemeClr val="bg1"/>
                </a:solidFill>
              </a:ln>
              <a:effectLst/>
            </c:spPr>
            <c:extLst>
              <c:ext xmlns:c16="http://schemas.microsoft.com/office/drawing/2014/chart" uri="{C3380CC4-5D6E-409C-BE32-E72D297353CC}">
                <c16:uniqueId val="{00000003-8164-43A2-8762-B00FA9EDD7D1}"/>
              </c:ext>
            </c:extLst>
          </c:dPt>
          <c:dPt>
            <c:idx val="1"/>
            <c:bubble3D val="0"/>
            <c:spPr>
              <a:solidFill>
                <a:schemeClr val="accent1"/>
              </a:solidFill>
              <a:ln w="19050">
                <a:solidFill>
                  <a:schemeClr val="bg1"/>
                </a:solidFill>
              </a:ln>
              <a:effectLst/>
            </c:spPr>
            <c:extLst>
              <c:ext xmlns:c16="http://schemas.microsoft.com/office/drawing/2014/chart" uri="{C3380CC4-5D6E-409C-BE32-E72D297353CC}">
                <c16:uniqueId val="{00000002-8164-43A2-8762-B00FA9EDD7D1}"/>
              </c:ext>
            </c:extLst>
          </c:dPt>
          <c:cat>
            <c:strRef>
              <c:f>Sheet1!$A$2:$A$3</c:f>
              <c:strCache>
                <c:ptCount val="2"/>
                <c:pt idx="0">
                  <c:v>Positive periods: 62</c:v>
                </c:pt>
                <c:pt idx="1">
                  <c:v>Negative periods: 30</c:v>
                </c:pt>
              </c:strCache>
            </c:strRef>
          </c:cat>
          <c:val>
            <c:numRef>
              <c:f>Sheet1!$B$2:$B$3</c:f>
              <c:numCache>
                <c:formatCode>0%</c:formatCode>
                <c:ptCount val="2"/>
                <c:pt idx="0">
                  <c:v>0.67</c:v>
                </c:pt>
                <c:pt idx="1">
                  <c:v>0.33</c:v>
                </c:pt>
              </c:numCache>
            </c:numRef>
          </c:val>
          <c:extLst>
            <c:ext xmlns:c16="http://schemas.microsoft.com/office/drawing/2014/chart" uri="{C3380CC4-5D6E-409C-BE32-E72D297353CC}">
              <c16:uniqueId val="{00000000-8164-43A2-8762-B00FA9EDD7D1}"/>
            </c:ext>
          </c:extLst>
        </c:ser>
        <c:dLbls>
          <c:showLegendKey val="0"/>
          <c:showVal val="0"/>
          <c:showCatName val="0"/>
          <c:showSerName val="0"/>
          <c:showPercent val="0"/>
          <c:showBubbleSize val="0"/>
          <c:showLeaderLines val="1"/>
        </c:dLbls>
        <c:firstSliceAng val="65"/>
        <c:holeSize val="4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lang="en-US"/>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r>
              <a:rPr lang="en-US" sz="1200" b="1" dirty="0">
                <a:solidFill>
                  <a:srgbClr val="000000"/>
                </a:solidFill>
                <a:latin typeface="Capital Group Sans" panose="02000503000000020004" pitchFamily="2" charset="0"/>
              </a:rPr>
              <a:t>Three-year periods</a:t>
            </a:r>
          </a:p>
        </c:rich>
      </c:tx>
      <c:layout>
        <c:manualLayout>
          <c:xMode val="edge"/>
          <c:yMode val="edge"/>
          <c:x val="0.26911358191736945"/>
          <c:y val="5.7870370370370367E-3"/>
        </c:manualLayout>
      </c:layout>
      <c:overlay val="0"/>
      <c:spPr>
        <a:noFill/>
        <a:ln>
          <a:noFill/>
        </a:ln>
        <a:effectLst/>
      </c:spPr>
      <c:txPr>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121498259705839"/>
          <c:y val="0.1242571172623652"/>
          <c:w val="0.49426128431178951"/>
          <c:h val="0.6440439655290523"/>
        </c:manualLayout>
      </c:layout>
      <c:doughnutChart>
        <c:varyColors val="1"/>
        <c:ser>
          <c:idx val="0"/>
          <c:order val="0"/>
          <c:tx>
            <c:strRef>
              <c:f>Sheet1!$B$1</c:f>
              <c:strCache>
                <c:ptCount val="1"/>
                <c:pt idx="0">
                  <c:v>Sales</c:v>
                </c:pt>
              </c:strCache>
            </c:strRef>
          </c:tx>
          <c:spPr>
            <a:solidFill>
              <a:srgbClr val="005F9E"/>
            </a:solidFill>
            <a:ln w="19050">
              <a:solidFill>
                <a:schemeClr val="bg1"/>
              </a:solidFill>
            </a:ln>
          </c:spPr>
          <c:dPt>
            <c:idx val="0"/>
            <c:bubble3D val="0"/>
            <c:spPr>
              <a:solidFill>
                <a:schemeClr val="tx2"/>
              </a:solidFill>
              <a:ln w="19050">
                <a:solidFill>
                  <a:schemeClr val="bg1"/>
                </a:solidFill>
              </a:ln>
              <a:effectLst/>
            </c:spPr>
            <c:extLst>
              <c:ext xmlns:c16="http://schemas.microsoft.com/office/drawing/2014/chart" uri="{C3380CC4-5D6E-409C-BE32-E72D297353CC}">
                <c16:uniqueId val="{00000003-8164-43A2-8762-B00FA9EDD7D1}"/>
              </c:ext>
            </c:extLst>
          </c:dPt>
          <c:dPt>
            <c:idx val="1"/>
            <c:bubble3D val="0"/>
            <c:spPr>
              <a:solidFill>
                <a:schemeClr val="accent1"/>
              </a:solidFill>
              <a:ln w="19050">
                <a:solidFill>
                  <a:schemeClr val="bg1"/>
                </a:solidFill>
              </a:ln>
              <a:effectLst/>
            </c:spPr>
            <c:extLst>
              <c:ext xmlns:c16="http://schemas.microsoft.com/office/drawing/2014/chart" uri="{C3380CC4-5D6E-409C-BE32-E72D297353CC}">
                <c16:uniqueId val="{00000002-8164-43A2-8762-B00FA9EDD7D1}"/>
              </c:ext>
            </c:extLst>
          </c:dPt>
          <c:dPt>
            <c:idx val="2"/>
            <c:bubble3D val="0"/>
            <c:spPr>
              <a:solidFill>
                <a:srgbClr val="005F9E"/>
              </a:solidFill>
              <a:ln w="19050">
                <a:solidFill>
                  <a:schemeClr val="bg1"/>
                </a:solidFill>
              </a:ln>
              <a:effectLst/>
            </c:spPr>
            <c:extLst>
              <c:ext xmlns:c16="http://schemas.microsoft.com/office/drawing/2014/chart" uri="{C3380CC4-5D6E-409C-BE32-E72D297353CC}">
                <c16:uniqueId val="{00000005-68E0-4A73-83BE-3061207A4DE8}"/>
              </c:ext>
            </c:extLst>
          </c:dPt>
          <c:dPt>
            <c:idx val="3"/>
            <c:bubble3D val="0"/>
            <c:spPr>
              <a:solidFill>
                <a:srgbClr val="005F9E"/>
              </a:solidFill>
              <a:ln w="19050">
                <a:solidFill>
                  <a:schemeClr val="bg1"/>
                </a:solidFill>
              </a:ln>
              <a:effectLst/>
            </c:spPr>
            <c:extLst>
              <c:ext xmlns:c16="http://schemas.microsoft.com/office/drawing/2014/chart" uri="{C3380CC4-5D6E-409C-BE32-E72D297353CC}">
                <c16:uniqueId val="{00000007-68E0-4A73-83BE-3061207A4DE8}"/>
              </c:ext>
            </c:extLst>
          </c:dPt>
          <c:cat>
            <c:strRef>
              <c:f>Sheet1!$A$2:$A$3</c:f>
              <c:strCache>
                <c:ptCount val="2"/>
                <c:pt idx="0">
                  <c:v>Positive periods: 79</c:v>
                </c:pt>
                <c:pt idx="1">
                  <c:v>Negative periods: 11</c:v>
                </c:pt>
              </c:strCache>
            </c:strRef>
          </c:cat>
          <c:val>
            <c:numRef>
              <c:f>Sheet1!$B$2:$B$3</c:f>
              <c:numCache>
                <c:formatCode>0%</c:formatCode>
                <c:ptCount val="2"/>
                <c:pt idx="0">
                  <c:v>0.875</c:v>
                </c:pt>
                <c:pt idx="1">
                  <c:v>0.12</c:v>
                </c:pt>
              </c:numCache>
            </c:numRef>
          </c:val>
          <c:extLst>
            <c:ext xmlns:c16="http://schemas.microsoft.com/office/drawing/2014/chart" uri="{C3380CC4-5D6E-409C-BE32-E72D297353CC}">
              <c16:uniqueId val="{00000000-8164-43A2-8762-B00FA9EDD7D1}"/>
            </c:ext>
          </c:extLst>
        </c:ser>
        <c:dLbls>
          <c:showLegendKey val="0"/>
          <c:showVal val="0"/>
          <c:showCatName val="0"/>
          <c:showSerName val="0"/>
          <c:showPercent val="0"/>
          <c:showBubbleSize val="0"/>
          <c:showLeaderLines val="1"/>
        </c:dLbls>
        <c:firstSliceAng val="60"/>
        <c:holeSize val="4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lang="en-US"/>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r>
              <a:rPr lang="en-US" sz="1200" b="1" dirty="0">
                <a:solidFill>
                  <a:srgbClr val="000000"/>
                </a:solidFill>
                <a:latin typeface="Capital Group Sans" panose="02000503000000020004" pitchFamily="2" charset="0"/>
              </a:rPr>
              <a:t>Five-year periods</a:t>
            </a:r>
          </a:p>
        </c:rich>
      </c:tx>
      <c:layout>
        <c:manualLayout>
          <c:xMode val="edge"/>
          <c:yMode val="edge"/>
          <c:x val="0.2871092716787621"/>
          <c:y val="1.7361111111111112E-2"/>
        </c:manualLayout>
      </c:layout>
      <c:overlay val="0"/>
      <c:spPr>
        <a:noFill/>
        <a:ln>
          <a:noFill/>
        </a:ln>
        <a:effectLst/>
      </c:spPr>
      <c:txPr>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121498259705839"/>
          <c:y val="0.1242571172623652"/>
          <c:w val="0.49426128431178951"/>
          <c:h val="0.6440439655290523"/>
        </c:manualLayout>
      </c:layout>
      <c:doughnutChart>
        <c:varyColors val="1"/>
        <c:ser>
          <c:idx val="0"/>
          <c:order val="0"/>
          <c:tx>
            <c:strRef>
              <c:f>Sheet1!$B$1</c:f>
              <c:strCache>
                <c:ptCount val="1"/>
                <c:pt idx="0">
                  <c:v>Sales</c:v>
                </c:pt>
              </c:strCache>
            </c:strRef>
          </c:tx>
          <c:spPr>
            <a:solidFill>
              <a:srgbClr val="005F9E"/>
            </a:solidFill>
            <a:ln w="19050">
              <a:solidFill>
                <a:schemeClr val="bg1"/>
              </a:solidFill>
            </a:ln>
          </c:spPr>
          <c:dPt>
            <c:idx val="0"/>
            <c:bubble3D val="0"/>
            <c:spPr>
              <a:solidFill>
                <a:schemeClr val="tx2"/>
              </a:solidFill>
              <a:ln w="19050">
                <a:solidFill>
                  <a:schemeClr val="bg1"/>
                </a:solidFill>
              </a:ln>
              <a:effectLst/>
            </c:spPr>
            <c:extLst>
              <c:ext xmlns:c16="http://schemas.microsoft.com/office/drawing/2014/chart" uri="{C3380CC4-5D6E-409C-BE32-E72D297353CC}">
                <c16:uniqueId val="{00000003-8164-43A2-8762-B00FA9EDD7D1}"/>
              </c:ext>
            </c:extLst>
          </c:dPt>
          <c:dPt>
            <c:idx val="1"/>
            <c:bubble3D val="0"/>
            <c:spPr>
              <a:solidFill>
                <a:schemeClr val="accent1"/>
              </a:solidFill>
              <a:ln w="19050">
                <a:solidFill>
                  <a:schemeClr val="bg1"/>
                </a:solidFill>
              </a:ln>
              <a:effectLst/>
            </c:spPr>
            <c:extLst>
              <c:ext xmlns:c16="http://schemas.microsoft.com/office/drawing/2014/chart" uri="{C3380CC4-5D6E-409C-BE32-E72D297353CC}">
                <c16:uniqueId val="{00000002-8164-43A2-8762-B00FA9EDD7D1}"/>
              </c:ext>
            </c:extLst>
          </c:dPt>
          <c:dPt>
            <c:idx val="2"/>
            <c:bubble3D val="0"/>
            <c:spPr>
              <a:solidFill>
                <a:srgbClr val="005F9E"/>
              </a:solidFill>
              <a:ln w="19050">
                <a:solidFill>
                  <a:schemeClr val="bg1"/>
                </a:solidFill>
              </a:ln>
              <a:effectLst/>
            </c:spPr>
            <c:extLst>
              <c:ext xmlns:c16="http://schemas.microsoft.com/office/drawing/2014/chart" uri="{C3380CC4-5D6E-409C-BE32-E72D297353CC}">
                <c16:uniqueId val="{00000005-68E0-4A73-83BE-3061207A4DE8}"/>
              </c:ext>
            </c:extLst>
          </c:dPt>
          <c:dPt>
            <c:idx val="3"/>
            <c:bubble3D val="0"/>
            <c:spPr>
              <a:solidFill>
                <a:srgbClr val="005F9E"/>
              </a:solidFill>
              <a:ln w="19050">
                <a:solidFill>
                  <a:schemeClr val="bg1"/>
                </a:solidFill>
              </a:ln>
              <a:effectLst/>
            </c:spPr>
            <c:extLst>
              <c:ext xmlns:c16="http://schemas.microsoft.com/office/drawing/2014/chart" uri="{C3380CC4-5D6E-409C-BE32-E72D297353CC}">
                <c16:uniqueId val="{00000007-68E0-4A73-83BE-3061207A4DE8}"/>
              </c:ext>
            </c:extLst>
          </c:dPt>
          <c:cat>
            <c:strRef>
              <c:f>Sheet1!$A$2:$A$3</c:f>
              <c:strCache>
                <c:ptCount val="2"/>
                <c:pt idx="0">
                  <c:v>Positive periods: 82</c:v>
                </c:pt>
                <c:pt idx="1">
                  <c:v>Negative periods: 6</c:v>
                </c:pt>
              </c:strCache>
            </c:strRef>
          </c:cat>
          <c:val>
            <c:numRef>
              <c:f>Sheet1!$B$2:$B$3</c:f>
              <c:numCache>
                <c:formatCode>0%</c:formatCode>
                <c:ptCount val="2"/>
                <c:pt idx="0">
                  <c:v>0.93</c:v>
                </c:pt>
                <c:pt idx="1">
                  <c:v>7.0000000000000007E-2</c:v>
                </c:pt>
              </c:numCache>
            </c:numRef>
          </c:val>
          <c:extLst>
            <c:ext xmlns:c16="http://schemas.microsoft.com/office/drawing/2014/chart" uri="{C3380CC4-5D6E-409C-BE32-E72D297353CC}">
              <c16:uniqueId val="{00000000-8164-43A2-8762-B00FA9EDD7D1}"/>
            </c:ext>
          </c:extLst>
        </c:ser>
        <c:dLbls>
          <c:showLegendKey val="0"/>
          <c:showVal val="0"/>
          <c:showCatName val="0"/>
          <c:showSerName val="0"/>
          <c:showPercent val="0"/>
          <c:showBubbleSize val="0"/>
          <c:showLeaderLines val="1"/>
        </c:dLbls>
        <c:firstSliceAng val="50"/>
        <c:holeSize val="4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lang="en-US"/>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r>
              <a:rPr lang="en-US" sz="1200" b="1" dirty="0">
                <a:solidFill>
                  <a:srgbClr val="000000"/>
                </a:solidFill>
                <a:latin typeface="Capital Group Sans" panose="02000503000000020004" pitchFamily="2" charset="0"/>
              </a:rPr>
              <a:t>10-year periods</a:t>
            </a:r>
          </a:p>
        </c:rich>
      </c:tx>
      <c:layout>
        <c:manualLayout>
          <c:xMode val="edge"/>
          <c:yMode val="edge"/>
          <c:x val="0.30438505499184976"/>
          <c:y val="1.1574074074074073E-2"/>
        </c:manualLayout>
      </c:layout>
      <c:overlay val="0"/>
      <c:spPr>
        <a:noFill/>
        <a:ln>
          <a:noFill/>
        </a:ln>
        <a:effectLst/>
      </c:spPr>
      <c:txPr>
        <a:bodyPr rot="0" spcFirstLastPara="1" vertOverflow="ellipsis" vert="horz" wrap="square" anchor="ctr" anchorCtr="1"/>
        <a:lstStyle/>
        <a:p>
          <a:pPr>
            <a:defRPr lang="en-US"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121498259705839"/>
          <c:y val="0.1242571172623652"/>
          <c:w val="0.49426128431178951"/>
          <c:h val="0.6440439655290523"/>
        </c:manualLayout>
      </c:layout>
      <c:doughnutChart>
        <c:varyColors val="1"/>
        <c:ser>
          <c:idx val="0"/>
          <c:order val="0"/>
          <c:tx>
            <c:strRef>
              <c:f>Sheet1!$B$1</c:f>
              <c:strCache>
                <c:ptCount val="1"/>
                <c:pt idx="0">
                  <c:v>Sales</c:v>
                </c:pt>
              </c:strCache>
            </c:strRef>
          </c:tx>
          <c:spPr>
            <a:solidFill>
              <a:schemeClr val="tx2"/>
            </a:solidFill>
            <a:ln w="0">
              <a:solidFill>
                <a:schemeClr val="bg1"/>
              </a:solidFill>
            </a:ln>
          </c:spPr>
          <c:dPt>
            <c:idx val="0"/>
            <c:bubble3D val="0"/>
            <c:spPr>
              <a:solidFill>
                <a:schemeClr val="tx2"/>
              </a:solidFill>
              <a:ln w="0">
                <a:noFill/>
                <a:round/>
              </a:ln>
              <a:effectLst/>
            </c:spPr>
            <c:extLst>
              <c:ext xmlns:c16="http://schemas.microsoft.com/office/drawing/2014/chart" uri="{C3380CC4-5D6E-409C-BE32-E72D297353CC}">
                <c16:uniqueId val="{00000003-8164-43A2-8762-B00FA9EDD7D1}"/>
              </c:ext>
            </c:extLst>
          </c:dPt>
          <c:dPt>
            <c:idx val="1"/>
            <c:bubble3D val="0"/>
            <c:spPr>
              <a:solidFill>
                <a:schemeClr val="tx2"/>
              </a:solidFill>
              <a:ln w="0">
                <a:solidFill>
                  <a:schemeClr val="bg1"/>
                </a:solidFill>
              </a:ln>
              <a:effectLst/>
            </c:spPr>
            <c:extLst>
              <c:ext xmlns:c16="http://schemas.microsoft.com/office/drawing/2014/chart" uri="{C3380CC4-5D6E-409C-BE32-E72D297353CC}">
                <c16:uniqueId val="{00000002-8164-43A2-8762-B00FA9EDD7D1}"/>
              </c:ext>
            </c:extLst>
          </c:dPt>
          <c:dPt>
            <c:idx val="2"/>
            <c:bubble3D val="0"/>
            <c:spPr>
              <a:solidFill>
                <a:schemeClr val="tx2"/>
              </a:solidFill>
              <a:ln w="0">
                <a:solidFill>
                  <a:schemeClr val="bg1"/>
                </a:solidFill>
              </a:ln>
              <a:effectLst/>
            </c:spPr>
            <c:extLst>
              <c:ext xmlns:c16="http://schemas.microsoft.com/office/drawing/2014/chart" uri="{C3380CC4-5D6E-409C-BE32-E72D297353CC}">
                <c16:uniqueId val="{00000005-68E0-4A73-83BE-3061207A4DE8}"/>
              </c:ext>
            </c:extLst>
          </c:dPt>
          <c:dPt>
            <c:idx val="3"/>
            <c:bubble3D val="0"/>
            <c:spPr>
              <a:solidFill>
                <a:schemeClr val="tx2"/>
              </a:solidFill>
              <a:ln w="0">
                <a:solidFill>
                  <a:schemeClr val="bg1"/>
                </a:solidFill>
              </a:ln>
              <a:effectLst/>
            </c:spPr>
            <c:extLst>
              <c:ext xmlns:c16="http://schemas.microsoft.com/office/drawing/2014/chart" uri="{C3380CC4-5D6E-409C-BE32-E72D297353CC}">
                <c16:uniqueId val="{00000007-68E0-4A73-83BE-3061207A4DE8}"/>
              </c:ext>
            </c:extLst>
          </c:dPt>
          <c:dLbls>
            <c:dLbl>
              <c:idx val="0"/>
              <c:layout>
                <c:manualLayout>
                  <c:x val="0.52161181500868581"/>
                  <c:y val="7.4499216243802804E-2"/>
                </c:manualLayout>
              </c:layout>
              <c:tx>
                <c:rich>
                  <a:bodyPr rot="0" spcFirstLastPara="1" vertOverflow="ellipsis" vert="horz" wrap="square" lIns="38100" tIns="19050" rIns="38100" bIns="19050" anchor="b" anchorCtr="0">
                    <a:spAutoFit/>
                  </a:bodyPr>
                  <a:lstStyle/>
                  <a:p>
                    <a:pPr>
                      <a:defRPr lang="en-US" sz="1197" b="0" i="0" u="none" strike="noStrike" kern="1200" baseline="0">
                        <a:solidFill>
                          <a:schemeClr val="tx1"/>
                        </a:solidFill>
                        <a:latin typeface="+mn-lt"/>
                        <a:ea typeface="+mn-ea"/>
                        <a:cs typeface="+mn-cs"/>
                      </a:defRPr>
                    </a:pPr>
                    <a:fld id="{662E61FB-7436-4BE0-ABE4-2D1E60F1FA19}" type="PERCENTAGE">
                      <a:rPr lang="en-US" sz="1000" b="1">
                        <a:solidFill>
                          <a:schemeClr val="tx1"/>
                        </a:solidFill>
                        <a:latin typeface="Capital Group Sans" panose="02000503000000020004" pitchFamily="2" charset="0"/>
                      </a:rPr>
                      <a:pPr>
                        <a:defRPr>
                          <a:solidFill>
                            <a:schemeClr val="tx1"/>
                          </a:solidFill>
                        </a:defRPr>
                      </a:pPr>
                      <a:t>[PERCENTAGE]</a:t>
                    </a:fld>
                    <a:endParaRPr lang="en-US"/>
                  </a:p>
                </c:rich>
              </c:tx>
              <c:spPr>
                <a:noFill/>
                <a:ln>
                  <a:noFill/>
                </a:ln>
                <a:effectLst/>
              </c:spPr>
              <c:txPr>
                <a:bodyPr rot="0" spcFirstLastPara="1" vertOverflow="ellipsis" vert="horz" wrap="square" lIns="38100" tIns="19050" rIns="38100" bIns="19050" anchor="b" anchorCtr="0">
                  <a:spAutoFit/>
                </a:bodyPr>
                <a:lstStyle/>
                <a:p>
                  <a:pPr>
                    <a:defRPr lang="en-US" sz="1197"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164-43A2-8762-B00FA9EDD7D1}"/>
                </c:ext>
              </c:extLst>
            </c:dLbl>
            <c:dLbl>
              <c:idx val="1"/>
              <c:tx>
                <c:rich>
                  <a:bodyPr/>
                  <a:lstStyle/>
                  <a:p>
                    <a:fld id="{C9D8AD2B-477B-4FBB-A1BD-C6A5B884B58D}" type="VALUE">
                      <a:rPr lang="en-US" sz="1000" b="1">
                        <a:solidFill>
                          <a:schemeClr val="bg1"/>
                        </a:solidFill>
                      </a:rPr>
                      <a:pPr/>
                      <a:t>[VALUE]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164-43A2-8762-B00FA9EDD7D1}"/>
                </c:ext>
              </c:extLst>
            </c:dLbl>
            <c:spPr>
              <a:noFill/>
              <a:ln>
                <a:noFill/>
              </a:ln>
              <a:effectLst/>
            </c:spPr>
            <c:txPr>
              <a:bodyPr rot="0" spcFirstLastPara="1" vertOverflow="ellipsis" vert="horz" wrap="square" lIns="38100" tIns="19050" rIns="38100" bIns="19050" anchor="ctr" anchorCtr="1">
                <a:spAutoFit/>
              </a:bodyPr>
              <a:lstStyle/>
              <a:p>
                <a:pPr>
                  <a:defRPr lang="en-US"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Sheet1!$A$2:$A$3</c:f>
              <c:strCache>
                <c:ptCount val="2"/>
                <c:pt idx="0">
                  <c:v>Positive periods: 83</c:v>
                </c:pt>
                <c:pt idx="1">
                  <c:v>Negative periods: 0</c:v>
                </c:pt>
              </c:strCache>
            </c:strRef>
          </c:cat>
          <c:val>
            <c:numRef>
              <c:f>Sheet1!$B$2:$B$3</c:f>
              <c:numCache>
                <c:formatCode>General</c:formatCode>
                <c:ptCount val="2"/>
                <c:pt idx="0" formatCode="0%">
                  <c:v>1</c:v>
                </c:pt>
              </c:numCache>
            </c:numRef>
          </c:val>
          <c:extLst>
            <c:ext xmlns:c16="http://schemas.microsoft.com/office/drawing/2014/chart" uri="{C3380CC4-5D6E-409C-BE32-E72D297353CC}">
              <c16:uniqueId val="{00000000-8164-43A2-8762-B00FA9EDD7D1}"/>
            </c:ext>
          </c:extLst>
        </c:ser>
        <c:dLbls>
          <c:showLegendKey val="0"/>
          <c:showVal val="0"/>
          <c:showCatName val="0"/>
          <c:showSerName val="0"/>
          <c:showPercent val="0"/>
          <c:showBubbleSize val="0"/>
          <c:showLeaderLines val="0"/>
        </c:dLbls>
        <c:firstSliceAng val="118"/>
        <c:holeSize val="4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lang="en-US"/>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0.71541</cdr:x>
      <cdr:y>0.11974</cdr:y>
    </cdr:from>
    <cdr:to>
      <cdr:x>0.86598</cdr:x>
      <cdr:y>0.20793</cdr:y>
    </cdr:to>
    <cdr:sp macro="" textlink="">
      <cdr:nvSpPr>
        <cdr:cNvPr id="2" name="TextBox 1">
          <a:extLst xmlns:a="http://schemas.openxmlformats.org/drawingml/2006/main">
            <a:ext uri="{FF2B5EF4-FFF2-40B4-BE49-F238E27FC236}">
              <a16:creationId xmlns:a16="http://schemas.microsoft.com/office/drawing/2014/main" id="{3E538B95-7AD4-AFFC-8119-AFDB1BC806A2}"/>
            </a:ext>
          </a:extLst>
        </cdr:cNvPr>
        <cdr:cNvSpPr txBox="1"/>
      </cdr:nvSpPr>
      <cdr:spPr>
        <a:xfrm xmlns:a="http://schemas.openxmlformats.org/drawingml/2006/main">
          <a:off x="2177329" y="262769"/>
          <a:ext cx="458241" cy="1935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C9D8AD2B-477B-4FBB-A1BD-C6A5B884B58D}" type="VALUE">
            <a:rPr lang="en-US" sz="1000" b="1" smtClean="0">
              <a:solidFill>
                <a:schemeClr val="tx1"/>
              </a:solidFill>
              <a:latin typeface="Capital Group Sans" panose="02000503000000020004" pitchFamily="2" charset="0"/>
            </a:rPr>
            <a:pPr/>
            <a:t>33%</a:t>
          </a:fld>
          <a:endParaRPr lang="en-US" sz="1000" kern="1200" dirty="0">
            <a:solidFill>
              <a:schemeClr val="tx1"/>
            </a:solidFill>
            <a:latin typeface="Capital Group Sans" panose="02000503000000020004" pitchFamily="2"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0.72018</cdr:x>
      <cdr:y>0.09737</cdr:y>
    </cdr:from>
    <cdr:to>
      <cdr:x>0.88917</cdr:x>
      <cdr:y>0.20254</cdr:y>
    </cdr:to>
    <cdr:sp macro="" textlink="">
      <cdr:nvSpPr>
        <cdr:cNvPr id="2" name="TextBox 1">
          <a:extLst xmlns:a="http://schemas.openxmlformats.org/drawingml/2006/main">
            <a:ext uri="{FF2B5EF4-FFF2-40B4-BE49-F238E27FC236}">
              <a16:creationId xmlns:a16="http://schemas.microsoft.com/office/drawing/2014/main" id="{28BB3618-406F-CD20-F1F5-98860B694A7B}"/>
            </a:ext>
          </a:extLst>
        </cdr:cNvPr>
        <cdr:cNvSpPr txBox="1"/>
      </cdr:nvSpPr>
      <cdr:spPr>
        <a:xfrm xmlns:a="http://schemas.openxmlformats.org/drawingml/2006/main">
          <a:off x="2191823" y="213695"/>
          <a:ext cx="514325" cy="2307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b="1" kern="1200" dirty="0">
              <a:latin typeface="Capital Group Sans" panose="02000503000000020004" pitchFamily="2" charset="0"/>
            </a:rPr>
            <a:t>12%</a:t>
          </a:r>
        </a:p>
      </cdr:txBody>
    </cdr:sp>
  </cdr:relSizeAnchor>
  <cdr:relSizeAnchor xmlns:cdr="http://schemas.openxmlformats.org/drawingml/2006/chartDrawing">
    <cdr:from>
      <cdr:x>0.78389</cdr:x>
      <cdr:y>0.52401</cdr:y>
    </cdr:from>
    <cdr:to>
      <cdr:x>0.9566</cdr:x>
      <cdr:y>0.62009</cdr:y>
    </cdr:to>
    <cdr:sp macro="" textlink="">
      <cdr:nvSpPr>
        <cdr:cNvPr id="3" name="TextBox 2">
          <a:extLst xmlns:a="http://schemas.openxmlformats.org/drawingml/2006/main">
            <a:ext uri="{FF2B5EF4-FFF2-40B4-BE49-F238E27FC236}">
              <a16:creationId xmlns:a16="http://schemas.microsoft.com/office/drawing/2014/main" id="{FBE20310-7628-B43C-5EFC-27D9E354A650}"/>
            </a:ext>
          </a:extLst>
        </cdr:cNvPr>
        <cdr:cNvSpPr txBox="1"/>
      </cdr:nvSpPr>
      <cdr:spPr>
        <a:xfrm xmlns:a="http://schemas.openxmlformats.org/drawingml/2006/main">
          <a:off x="2385730" y="1149974"/>
          <a:ext cx="525643" cy="2108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b="1" kern="1200" dirty="0">
              <a:latin typeface="Capital Group Sans" panose="02000503000000020004" pitchFamily="2" charset="0"/>
            </a:rPr>
            <a:t>88%</a:t>
          </a: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1" name="Rectangle 5"/>
          <p:cNvSpPr>
            <a:spLocks noGrp="1" noChangeArrowheads="1"/>
          </p:cNvSpPr>
          <p:nvPr>
            <p:ph type="sldNum" sz="quarter" idx="3"/>
          </p:nvPr>
        </p:nvSpPr>
        <p:spPr bwMode="auto">
          <a:xfrm>
            <a:off x="3717925" y="346076"/>
            <a:ext cx="3170238" cy="481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712" tIns="47855" rIns="95712" bIns="47855" numCol="1" anchor="b" anchorCtr="0" compatLnSpc="1">
            <a:prstTxWarp prst="textNoShape">
              <a:avLst/>
            </a:prstTxWarp>
          </a:bodyPr>
          <a:lstStyle>
            <a:lvl1pPr algn="r" defTabSz="957153" eaLnBrk="1" hangingPunct="1">
              <a:defRPr sz="1200">
                <a:latin typeface="AvenirNext LT Pro Regular" pitchFamily="34" charset="0"/>
                <a:cs typeface="Arial" charset="0"/>
              </a:defRPr>
            </a:lvl1pPr>
          </a:lstStyle>
          <a:p>
            <a:pPr>
              <a:defRPr/>
            </a:pPr>
            <a:fld id="{FE0B8E2B-AF49-4DA4-A97B-318FCA652301}" type="slidenum">
              <a:rPr lang="en-US"/>
              <a:pPr>
                <a:defRPr/>
              </a:pPr>
              <a:t>‹#›</a:t>
            </a:fld>
            <a:endParaRPr lang="en-US"/>
          </a:p>
        </p:txBody>
      </p:sp>
      <p:sp>
        <p:nvSpPr>
          <p:cNvPr id="3075" name="Line 6"/>
          <p:cNvSpPr>
            <a:spLocks noChangeShapeType="1"/>
          </p:cNvSpPr>
          <p:nvPr/>
        </p:nvSpPr>
        <p:spPr bwMode="auto">
          <a:xfrm>
            <a:off x="523875" y="566738"/>
            <a:ext cx="6243638" cy="0"/>
          </a:xfrm>
          <a:prstGeom prst="line">
            <a:avLst/>
          </a:prstGeom>
          <a:noFill/>
          <a:ln w="9525">
            <a:solidFill>
              <a:srgbClr val="6666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lstStyle/>
          <a:p>
            <a:endParaRPr lang="en-US"/>
          </a:p>
        </p:txBody>
      </p:sp>
      <p:sp>
        <p:nvSpPr>
          <p:cNvPr id="48132" name="Text Box 7"/>
          <p:cNvSpPr txBox="1">
            <a:spLocks noChangeArrowheads="1"/>
          </p:cNvSpPr>
          <p:nvPr/>
        </p:nvSpPr>
        <p:spPr bwMode="auto">
          <a:xfrm>
            <a:off x="423864" y="219075"/>
            <a:ext cx="6232525"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eaLnBrk="0" hangingPunct="0">
              <a:defRPr>
                <a:solidFill>
                  <a:schemeClr val="tx1"/>
                </a:solidFill>
                <a:latin typeface="AvenirNext LT Com Regular" pitchFamily="34" charset="0"/>
                <a:cs typeface="Arial" charset="0"/>
              </a:defRPr>
            </a:lvl1pPr>
            <a:lvl2pPr marL="742950" indent="-285750" eaLnBrk="0" hangingPunct="0">
              <a:defRPr>
                <a:solidFill>
                  <a:schemeClr val="tx1"/>
                </a:solidFill>
                <a:latin typeface="AvenirNext LT Com Regular" pitchFamily="34" charset="0"/>
                <a:cs typeface="Arial" charset="0"/>
              </a:defRPr>
            </a:lvl2pPr>
            <a:lvl3pPr marL="1143000" indent="-228600" eaLnBrk="0" hangingPunct="0">
              <a:defRPr>
                <a:solidFill>
                  <a:schemeClr val="tx1"/>
                </a:solidFill>
                <a:latin typeface="AvenirNext LT Com Regular" pitchFamily="34" charset="0"/>
                <a:cs typeface="Arial" charset="0"/>
              </a:defRPr>
            </a:lvl3pPr>
            <a:lvl4pPr marL="1600200" indent="-228600" eaLnBrk="0" hangingPunct="0">
              <a:defRPr>
                <a:solidFill>
                  <a:schemeClr val="tx1"/>
                </a:solidFill>
                <a:latin typeface="AvenirNext LT Com Regular" pitchFamily="34" charset="0"/>
                <a:cs typeface="Arial" charset="0"/>
              </a:defRPr>
            </a:lvl4pPr>
            <a:lvl5pPr marL="2057400" indent="-228600" eaLnBrk="0" hangingPunct="0">
              <a:defRPr>
                <a:solidFill>
                  <a:schemeClr val="tx1"/>
                </a:solidFill>
                <a:latin typeface="AvenirNext LT Com Regular" pitchFamily="34" charset="0"/>
                <a:cs typeface="Arial" charset="0"/>
              </a:defRPr>
            </a:lvl5pPr>
            <a:lvl6pPr marL="2514600" indent="-228600" eaLnBrk="0" fontAlgn="base" hangingPunct="0">
              <a:spcBef>
                <a:spcPct val="0"/>
              </a:spcBef>
              <a:spcAft>
                <a:spcPct val="0"/>
              </a:spcAft>
              <a:defRPr>
                <a:solidFill>
                  <a:schemeClr val="tx1"/>
                </a:solidFill>
                <a:latin typeface="AvenirNext LT Com Regular" pitchFamily="34" charset="0"/>
                <a:cs typeface="Arial" charset="0"/>
              </a:defRPr>
            </a:lvl6pPr>
            <a:lvl7pPr marL="2971800" indent="-228600" eaLnBrk="0" fontAlgn="base" hangingPunct="0">
              <a:spcBef>
                <a:spcPct val="0"/>
              </a:spcBef>
              <a:spcAft>
                <a:spcPct val="0"/>
              </a:spcAft>
              <a:defRPr>
                <a:solidFill>
                  <a:schemeClr val="tx1"/>
                </a:solidFill>
                <a:latin typeface="AvenirNext LT Com Regular" pitchFamily="34" charset="0"/>
                <a:cs typeface="Arial" charset="0"/>
              </a:defRPr>
            </a:lvl7pPr>
            <a:lvl8pPr marL="3429000" indent="-228600" eaLnBrk="0" fontAlgn="base" hangingPunct="0">
              <a:spcBef>
                <a:spcPct val="0"/>
              </a:spcBef>
              <a:spcAft>
                <a:spcPct val="0"/>
              </a:spcAft>
              <a:defRPr>
                <a:solidFill>
                  <a:schemeClr val="tx1"/>
                </a:solidFill>
                <a:latin typeface="AvenirNext LT Com Regular" pitchFamily="34" charset="0"/>
                <a:cs typeface="Arial" charset="0"/>
              </a:defRPr>
            </a:lvl8pPr>
            <a:lvl9pPr marL="3886200" indent="-228600" eaLnBrk="0" fontAlgn="base" hangingPunct="0">
              <a:spcBef>
                <a:spcPct val="0"/>
              </a:spcBef>
              <a:spcAft>
                <a:spcPct val="0"/>
              </a:spcAft>
              <a:defRPr>
                <a:solidFill>
                  <a:schemeClr val="tx1"/>
                </a:solidFill>
                <a:latin typeface="AvenirNext LT Com Regular" pitchFamily="34" charset="0"/>
                <a:cs typeface="Arial" charset="0"/>
              </a:defRPr>
            </a:lvl9pPr>
          </a:lstStyle>
          <a:p>
            <a:pPr eaLnBrk="1" hangingPunct="1">
              <a:spcAft>
                <a:spcPct val="5000"/>
              </a:spcAft>
              <a:defRPr/>
            </a:pPr>
            <a:r>
              <a:rPr lang="en-US" sz="1600" b="1" dirty="0">
                <a:solidFill>
                  <a:srgbClr val="005F9E"/>
                </a:solidFill>
              </a:rPr>
              <a:t>What we know for sure:</a:t>
            </a:r>
            <a:r>
              <a:rPr lang="pt-BR" sz="1600" b="1" dirty="0">
                <a:solidFill>
                  <a:srgbClr val="005F9E"/>
                </a:solidFill>
              </a:rPr>
              <a:t>MFCPPO-004-0522 8181 s85119</a:t>
            </a:r>
          </a:p>
        </p:txBody>
      </p:sp>
      <p:sp>
        <p:nvSpPr>
          <p:cNvPr id="14345" name="Rectangle 9"/>
          <p:cNvSpPr>
            <a:spLocks noGrp="1" noChangeArrowheads="1"/>
          </p:cNvSpPr>
          <p:nvPr>
            <p:ph type="ftr" sz="quarter" idx="2"/>
          </p:nvPr>
        </p:nvSpPr>
        <p:spPr bwMode="auto">
          <a:xfrm>
            <a:off x="428625" y="903922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30" tIns="45715" rIns="91430" bIns="45715" numCol="1" anchor="t" anchorCtr="0" compatLnSpc="1">
            <a:prstTxWarp prst="textNoShape">
              <a:avLst/>
            </a:prstTxWarp>
          </a:bodyPr>
          <a:lstStyle>
            <a:lvl1pPr eaLnBrk="1" hangingPunct="1">
              <a:defRPr sz="1200">
                <a:latin typeface="Arial" charset="0"/>
                <a:cs typeface="Arial" charset="0"/>
              </a:defRPr>
            </a:lvl1pPr>
          </a:lstStyle>
          <a:p>
            <a:pPr>
              <a:defRPr/>
            </a:pPr>
            <a:r>
              <a:rPr lang="en-US" dirty="0"/>
              <a:t>© 2022 Capital Group. All rights reserved.</a:t>
            </a:r>
          </a:p>
        </p:txBody>
      </p:sp>
      <p:pic>
        <p:nvPicPr>
          <p:cNvPr id="8" name="Picture 7" descr="CG_AF_Primary_cmyk.ai"/>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6197" y="8665588"/>
            <a:ext cx="1802878" cy="801279"/>
          </a:xfrm>
          <a:prstGeom prst="rect">
            <a:avLst/>
          </a:prstGeom>
        </p:spPr>
      </p:pic>
    </p:spTree>
    <p:extLst>
      <p:ext uri="{BB962C8B-B14F-4D97-AF65-F5344CB8AC3E}">
        <p14:creationId xmlns:p14="http://schemas.microsoft.com/office/powerpoint/2010/main" val="3275659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4"/>
          <p:cNvSpPr>
            <a:spLocks noGrp="1" noRot="1" noChangeAspect="1" noChangeArrowheads="1" noTextEdit="1"/>
          </p:cNvSpPr>
          <p:nvPr>
            <p:ph type="sldImg" idx="2"/>
          </p:nvPr>
        </p:nvSpPr>
        <p:spPr bwMode="auto">
          <a:xfrm>
            <a:off x="519113" y="946150"/>
            <a:ext cx="3422650" cy="1927225"/>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6389" name="Rectangle 5"/>
          <p:cNvSpPr>
            <a:spLocks noGrp="1" noChangeArrowheads="1"/>
          </p:cNvSpPr>
          <p:nvPr>
            <p:ph type="body" sz="quarter" idx="3"/>
          </p:nvPr>
        </p:nvSpPr>
        <p:spPr bwMode="auto">
          <a:xfrm>
            <a:off x="419100" y="3328988"/>
            <a:ext cx="6427788" cy="5641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712" tIns="47855" rIns="95712" bIns="47855"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6391" name="Rectangle 7"/>
          <p:cNvSpPr>
            <a:spLocks noGrp="1" noChangeArrowheads="1"/>
          </p:cNvSpPr>
          <p:nvPr>
            <p:ph type="sldNum" sz="quarter" idx="5"/>
          </p:nvPr>
        </p:nvSpPr>
        <p:spPr bwMode="auto">
          <a:xfrm>
            <a:off x="3795714" y="8824913"/>
            <a:ext cx="3170237" cy="4810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712" tIns="47855" rIns="95712" bIns="47855" numCol="1" anchor="b" anchorCtr="0" compatLnSpc="1">
            <a:prstTxWarp prst="textNoShape">
              <a:avLst/>
            </a:prstTxWarp>
          </a:bodyPr>
          <a:lstStyle>
            <a:lvl1pPr algn="r" defTabSz="957153" eaLnBrk="1" hangingPunct="1">
              <a:defRPr sz="1100">
                <a:latin typeface="Capital Group Sans" panose="02000503000000020004" pitchFamily="2" charset="0"/>
                <a:cs typeface="Arial" charset="0"/>
              </a:defRPr>
            </a:lvl1pPr>
          </a:lstStyle>
          <a:p>
            <a:pPr>
              <a:defRPr/>
            </a:pPr>
            <a:fld id="{608761A8-5FAA-49E7-AA22-1F2E212729A8}" type="slidenum">
              <a:rPr lang="en-US" smtClean="0"/>
              <a:pPr>
                <a:defRPr/>
              </a:pPr>
              <a:t>‹#›</a:t>
            </a:fld>
            <a:endParaRPr lang="en-US" dirty="0">
              <a:latin typeface="Capital Group Sans" panose="02000503000000020004" pitchFamily="2" charset="0"/>
            </a:endParaRPr>
          </a:p>
        </p:txBody>
      </p:sp>
      <p:sp>
        <p:nvSpPr>
          <p:cNvPr id="24581" name="Text Box 8"/>
          <p:cNvSpPr txBox="1">
            <a:spLocks noChangeArrowheads="1"/>
          </p:cNvSpPr>
          <p:nvPr/>
        </p:nvSpPr>
        <p:spPr bwMode="auto">
          <a:xfrm>
            <a:off x="430213" y="3033715"/>
            <a:ext cx="1003300" cy="281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eaLnBrk="0" hangingPunct="0">
              <a:defRPr>
                <a:solidFill>
                  <a:schemeClr val="tx1"/>
                </a:solidFill>
                <a:latin typeface="AvenirNext LT Com Regular" pitchFamily="34" charset="0"/>
                <a:cs typeface="Arial" charset="0"/>
              </a:defRPr>
            </a:lvl1pPr>
            <a:lvl2pPr marL="742950" indent="-285750" eaLnBrk="0" hangingPunct="0">
              <a:defRPr>
                <a:solidFill>
                  <a:schemeClr val="tx1"/>
                </a:solidFill>
                <a:latin typeface="AvenirNext LT Com Regular" pitchFamily="34" charset="0"/>
                <a:cs typeface="Arial" charset="0"/>
              </a:defRPr>
            </a:lvl2pPr>
            <a:lvl3pPr marL="1143000" indent="-228600" eaLnBrk="0" hangingPunct="0">
              <a:defRPr>
                <a:solidFill>
                  <a:schemeClr val="tx1"/>
                </a:solidFill>
                <a:latin typeface="AvenirNext LT Com Regular" pitchFamily="34" charset="0"/>
                <a:cs typeface="Arial" charset="0"/>
              </a:defRPr>
            </a:lvl3pPr>
            <a:lvl4pPr marL="1600200" indent="-228600" eaLnBrk="0" hangingPunct="0">
              <a:defRPr>
                <a:solidFill>
                  <a:schemeClr val="tx1"/>
                </a:solidFill>
                <a:latin typeface="AvenirNext LT Com Regular" pitchFamily="34" charset="0"/>
                <a:cs typeface="Arial" charset="0"/>
              </a:defRPr>
            </a:lvl4pPr>
            <a:lvl5pPr marL="2057400" indent="-228600" eaLnBrk="0" hangingPunct="0">
              <a:defRPr>
                <a:solidFill>
                  <a:schemeClr val="tx1"/>
                </a:solidFill>
                <a:latin typeface="AvenirNext LT Com Regular" pitchFamily="34" charset="0"/>
                <a:cs typeface="Arial" charset="0"/>
              </a:defRPr>
            </a:lvl5pPr>
            <a:lvl6pPr marL="2514600" indent="-228600" eaLnBrk="0" fontAlgn="base" hangingPunct="0">
              <a:spcBef>
                <a:spcPct val="0"/>
              </a:spcBef>
              <a:spcAft>
                <a:spcPct val="0"/>
              </a:spcAft>
              <a:defRPr>
                <a:solidFill>
                  <a:schemeClr val="tx1"/>
                </a:solidFill>
                <a:latin typeface="AvenirNext LT Com Regular" pitchFamily="34" charset="0"/>
                <a:cs typeface="Arial" charset="0"/>
              </a:defRPr>
            </a:lvl6pPr>
            <a:lvl7pPr marL="2971800" indent="-228600" eaLnBrk="0" fontAlgn="base" hangingPunct="0">
              <a:spcBef>
                <a:spcPct val="0"/>
              </a:spcBef>
              <a:spcAft>
                <a:spcPct val="0"/>
              </a:spcAft>
              <a:defRPr>
                <a:solidFill>
                  <a:schemeClr val="tx1"/>
                </a:solidFill>
                <a:latin typeface="AvenirNext LT Com Regular" pitchFamily="34" charset="0"/>
                <a:cs typeface="Arial" charset="0"/>
              </a:defRPr>
            </a:lvl7pPr>
            <a:lvl8pPr marL="3429000" indent="-228600" eaLnBrk="0" fontAlgn="base" hangingPunct="0">
              <a:spcBef>
                <a:spcPct val="0"/>
              </a:spcBef>
              <a:spcAft>
                <a:spcPct val="0"/>
              </a:spcAft>
              <a:defRPr>
                <a:solidFill>
                  <a:schemeClr val="tx1"/>
                </a:solidFill>
                <a:latin typeface="AvenirNext LT Com Regular" pitchFamily="34" charset="0"/>
                <a:cs typeface="Arial" charset="0"/>
              </a:defRPr>
            </a:lvl8pPr>
            <a:lvl9pPr marL="3886200" indent="-228600" eaLnBrk="0" fontAlgn="base" hangingPunct="0">
              <a:spcBef>
                <a:spcPct val="0"/>
              </a:spcBef>
              <a:spcAft>
                <a:spcPct val="0"/>
              </a:spcAft>
              <a:defRPr>
                <a:solidFill>
                  <a:schemeClr val="tx1"/>
                </a:solidFill>
                <a:latin typeface="AvenirNext LT Com Regular" pitchFamily="34" charset="0"/>
                <a:cs typeface="Arial" charset="0"/>
              </a:defRPr>
            </a:lvl9pPr>
          </a:lstStyle>
          <a:p>
            <a:pPr eaLnBrk="1" hangingPunct="1">
              <a:spcBef>
                <a:spcPct val="50000"/>
              </a:spcBef>
              <a:defRPr/>
            </a:pPr>
            <a:r>
              <a:rPr lang="en-US" sz="1200" b="1" dirty="0">
                <a:latin typeface="Capital Group Sans" panose="02000503000000020004" pitchFamily="2" charset="0"/>
              </a:rPr>
              <a:t>Notes</a:t>
            </a:r>
          </a:p>
        </p:txBody>
      </p:sp>
      <p:sp>
        <p:nvSpPr>
          <p:cNvPr id="2054" name="Line 9"/>
          <p:cNvSpPr>
            <a:spLocks noChangeShapeType="1"/>
          </p:cNvSpPr>
          <p:nvPr/>
        </p:nvSpPr>
        <p:spPr bwMode="auto">
          <a:xfrm>
            <a:off x="523875" y="3289300"/>
            <a:ext cx="6299200" cy="0"/>
          </a:xfrm>
          <a:prstGeom prst="line">
            <a:avLst/>
          </a:prstGeom>
          <a:noFill/>
          <a:ln w="9525">
            <a:solidFill>
              <a:srgbClr val="6666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lstStyle/>
          <a:p>
            <a:endParaRPr lang="en-US"/>
          </a:p>
        </p:txBody>
      </p:sp>
      <p:sp>
        <p:nvSpPr>
          <p:cNvPr id="25607" name="Rectangle 10"/>
          <p:cNvSpPr>
            <a:spLocks noChangeArrowheads="1"/>
          </p:cNvSpPr>
          <p:nvPr/>
        </p:nvSpPr>
        <p:spPr bwMode="auto">
          <a:xfrm>
            <a:off x="419100" y="484188"/>
            <a:ext cx="3170238" cy="300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5712" tIns="47855" rIns="95712" bIns="47855">
            <a:spAutoFit/>
          </a:bodyPr>
          <a:lstStyle>
            <a:lvl1pPr defTabSz="957263" eaLnBrk="0" hangingPunct="0">
              <a:defRPr>
                <a:solidFill>
                  <a:schemeClr val="tx1"/>
                </a:solidFill>
                <a:latin typeface="AvenirNext LT Com Regular" pitchFamily="34" charset="0"/>
                <a:cs typeface="Arial" charset="0"/>
              </a:defRPr>
            </a:lvl1pPr>
            <a:lvl2pPr marL="742950" indent="-285750" defTabSz="957263" eaLnBrk="0" hangingPunct="0">
              <a:defRPr>
                <a:solidFill>
                  <a:schemeClr val="tx1"/>
                </a:solidFill>
                <a:latin typeface="AvenirNext LT Com Regular" pitchFamily="34" charset="0"/>
                <a:cs typeface="Arial" charset="0"/>
              </a:defRPr>
            </a:lvl2pPr>
            <a:lvl3pPr marL="1143000" indent="-228600" defTabSz="957263" eaLnBrk="0" hangingPunct="0">
              <a:defRPr>
                <a:solidFill>
                  <a:schemeClr val="tx1"/>
                </a:solidFill>
                <a:latin typeface="AvenirNext LT Com Regular" pitchFamily="34" charset="0"/>
                <a:cs typeface="Arial" charset="0"/>
              </a:defRPr>
            </a:lvl3pPr>
            <a:lvl4pPr marL="1600200" indent="-228600" defTabSz="957263" eaLnBrk="0" hangingPunct="0">
              <a:defRPr>
                <a:solidFill>
                  <a:schemeClr val="tx1"/>
                </a:solidFill>
                <a:latin typeface="AvenirNext LT Com Regular" pitchFamily="34" charset="0"/>
                <a:cs typeface="Arial" charset="0"/>
              </a:defRPr>
            </a:lvl4pPr>
            <a:lvl5pPr marL="2057400" indent="-228600" defTabSz="957263" eaLnBrk="0" hangingPunct="0">
              <a:defRPr>
                <a:solidFill>
                  <a:schemeClr val="tx1"/>
                </a:solidFill>
                <a:latin typeface="AvenirNext LT Com Regular" pitchFamily="34" charset="0"/>
                <a:cs typeface="Arial" charset="0"/>
              </a:defRPr>
            </a:lvl5pPr>
            <a:lvl6pPr marL="2514600" indent="-228600" defTabSz="957263" eaLnBrk="0" fontAlgn="base" hangingPunct="0">
              <a:spcBef>
                <a:spcPct val="0"/>
              </a:spcBef>
              <a:spcAft>
                <a:spcPct val="0"/>
              </a:spcAft>
              <a:defRPr>
                <a:solidFill>
                  <a:schemeClr val="tx1"/>
                </a:solidFill>
                <a:latin typeface="AvenirNext LT Com Regular" pitchFamily="34" charset="0"/>
                <a:cs typeface="Arial" charset="0"/>
              </a:defRPr>
            </a:lvl6pPr>
            <a:lvl7pPr marL="2971800" indent="-228600" defTabSz="957263" eaLnBrk="0" fontAlgn="base" hangingPunct="0">
              <a:spcBef>
                <a:spcPct val="0"/>
              </a:spcBef>
              <a:spcAft>
                <a:spcPct val="0"/>
              </a:spcAft>
              <a:defRPr>
                <a:solidFill>
                  <a:schemeClr val="tx1"/>
                </a:solidFill>
                <a:latin typeface="AvenirNext LT Com Regular" pitchFamily="34" charset="0"/>
                <a:cs typeface="Arial" charset="0"/>
              </a:defRPr>
            </a:lvl7pPr>
            <a:lvl8pPr marL="3429000" indent="-228600" defTabSz="957263" eaLnBrk="0" fontAlgn="base" hangingPunct="0">
              <a:spcBef>
                <a:spcPct val="0"/>
              </a:spcBef>
              <a:spcAft>
                <a:spcPct val="0"/>
              </a:spcAft>
              <a:defRPr>
                <a:solidFill>
                  <a:schemeClr val="tx1"/>
                </a:solidFill>
                <a:latin typeface="AvenirNext LT Com Regular" pitchFamily="34" charset="0"/>
                <a:cs typeface="Arial" charset="0"/>
              </a:defRPr>
            </a:lvl8pPr>
            <a:lvl9pPr marL="3886200" indent="-228600" defTabSz="957263" eaLnBrk="0" fontAlgn="base" hangingPunct="0">
              <a:spcBef>
                <a:spcPct val="0"/>
              </a:spcBef>
              <a:spcAft>
                <a:spcPct val="0"/>
              </a:spcAft>
              <a:defRPr>
                <a:solidFill>
                  <a:schemeClr val="tx1"/>
                </a:solidFill>
                <a:latin typeface="AvenirNext LT Com Regular" pitchFamily="34" charset="0"/>
                <a:cs typeface="Arial" charset="0"/>
              </a:defRPr>
            </a:lvl9pPr>
          </a:lstStyle>
          <a:p>
            <a:pPr eaLnBrk="1" hangingPunct="1">
              <a:defRPr/>
            </a:pPr>
            <a:r>
              <a:rPr lang="en-US" altLang="en-US" sz="1300" b="1" dirty="0">
                <a:solidFill>
                  <a:srgbClr val="005F9E"/>
                </a:solidFill>
                <a:latin typeface="Capital Group Sans" panose="02000503000000020004" pitchFamily="2" charset="0"/>
              </a:rPr>
              <a:t>Slide </a:t>
            </a:r>
            <a:fld id="{67BE8C5D-3A0F-417A-A641-738FD51BC7D7}" type="slidenum">
              <a:rPr lang="en-US" altLang="en-US" sz="1300" b="1">
                <a:solidFill>
                  <a:srgbClr val="005F9E"/>
                </a:solidFill>
                <a:latin typeface="Capital Group Sans" panose="02000503000000020004" pitchFamily="2" charset="0"/>
              </a:rPr>
              <a:pPr eaLnBrk="1" hangingPunct="1">
                <a:defRPr/>
              </a:pPr>
              <a:t>‹#›</a:t>
            </a:fld>
            <a:endParaRPr lang="en-US" altLang="en-US" sz="1300" b="1" dirty="0">
              <a:solidFill>
                <a:srgbClr val="005F9E"/>
              </a:solidFill>
              <a:latin typeface="Capital Group Sans" panose="02000503000000020004" pitchFamily="2" charset="0"/>
            </a:endParaRPr>
          </a:p>
        </p:txBody>
      </p:sp>
      <p:sp>
        <p:nvSpPr>
          <p:cNvPr id="24584" name="Text Box 11"/>
          <p:cNvSpPr txBox="1">
            <a:spLocks noChangeArrowheads="1"/>
          </p:cNvSpPr>
          <p:nvPr/>
        </p:nvSpPr>
        <p:spPr bwMode="auto">
          <a:xfrm>
            <a:off x="430213" y="209551"/>
            <a:ext cx="643255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eaLnBrk="0" hangingPunct="0">
              <a:defRPr>
                <a:solidFill>
                  <a:schemeClr val="tx1"/>
                </a:solidFill>
                <a:latin typeface="AvenirNext LT Com Regular" pitchFamily="34" charset="0"/>
                <a:cs typeface="Arial" charset="0"/>
              </a:defRPr>
            </a:lvl1pPr>
            <a:lvl2pPr marL="742950" indent="-285750" eaLnBrk="0" hangingPunct="0">
              <a:defRPr>
                <a:solidFill>
                  <a:schemeClr val="tx1"/>
                </a:solidFill>
                <a:latin typeface="AvenirNext LT Com Regular" pitchFamily="34" charset="0"/>
                <a:cs typeface="Arial" charset="0"/>
              </a:defRPr>
            </a:lvl2pPr>
            <a:lvl3pPr marL="1143000" indent="-228600" eaLnBrk="0" hangingPunct="0">
              <a:defRPr>
                <a:solidFill>
                  <a:schemeClr val="tx1"/>
                </a:solidFill>
                <a:latin typeface="AvenirNext LT Com Regular" pitchFamily="34" charset="0"/>
                <a:cs typeface="Arial" charset="0"/>
              </a:defRPr>
            </a:lvl3pPr>
            <a:lvl4pPr marL="1600200" indent="-228600" eaLnBrk="0" hangingPunct="0">
              <a:defRPr>
                <a:solidFill>
                  <a:schemeClr val="tx1"/>
                </a:solidFill>
                <a:latin typeface="AvenirNext LT Com Regular" pitchFamily="34" charset="0"/>
                <a:cs typeface="Arial" charset="0"/>
              </a:defRPr>
            </a:lvl4pPr>
            <a:lvl5pPr marL="2057400" indent="-228600" eaLnBrk="0" hangingPunct="0">
              <a:defRPr>
                <a:solidFill>
                  <a:schemeClr val="tx1"/>
                </a:solidFill>
                <a:latin typeface="AvenirNext LT Com Regular" pitchFamily="34" charset="0"/>
                <a:cs typeface="Arial" charset="0"/>
              </a:defRPr>
            </a:lvl5pPr>
            <a:lvl6pPr marL="2514600" indent="-228600" eaLnBrk="0" fontAlgn="base" hangingPunct="0">
              <a:spcBef>
                <a:spcPct val="0"/>
              </a:spcBef>
              <a:spcAft>
                <a:spcPct val="0"/>
              </a:spcAft>
              <a:defRPr>
                <a:solidFill>
                  <a:schemeClr val="tx1"/>
                </a:solidFill>
                <a:latin typeface="AvenirNext LT Com Regular" pitchFamily="34" charset="0"/>
                <a:cs typeface="Arial" charset="0"/>
              </a:defRPr>
            </a:lvl6pPr>
            <a:lvl7pPr marL="2971800" indent="-228600" eaLnBrk="0" fontAlgn="base" hangingPunct="0">
              <a:spcBef>
                <a:spcPct val="0"/>
              </a:spcBef>
              <a:spcAft>
                <a:spcPct val="0"/>
              </a:spcAft>
              <a:defRPr>
                <a:solidFill>
                  <a:schemeClr val="tx1"/>
                </a:solidFill>
                <a:latin typeface="AvenirNext LT Com Regular" pitchFamily="34" charset="0"/>
                <a:cs typeface="Arial" charset="0"/>
              </a:defRPr>
            </a:lvl7pPr>
            <a:lvl8pPr marL="3429000" indent="-228600" eaLnBrk="0" fontAlgn="base" hangingPunct="0">
              <a:spcBef>
                <a:spcPct val="0"/>
              </a:spcBef>
              <a:spcAft>
                <a:spcPct val="0"/>
              </a:spcAft>
              <a:defRPr>
                <a:solidFill>
                  <a:schemeClr val="tx1"/>
                </a:solidFill>
                <a:latin typeface="AvenirNext LT Com Regular" pitchFamily="34" charset="0"/>
                <a:cs typeface="Arial" charset="0"/>
              </a:defRPr>
            </a:lvl8pPr>
            <a:lvl9pPr marL="3886200" indent="-228600" eaLnBrk="0" fontAlgn="base" hangingPunct="0">
              <a:spcBef>
                <a:spcPct val="0"/>
              </a:spcBef>
              <a:spcAft>
                <a:spcPct val="0"/>
              </a:spcAft>
              <a:defRPr>
                <a:solidFill>
                  <a:schemeClr val="tx1"/>
                </a:solidFill>
                <a:latin typeface="AvenirNext LT Com Regular" pitchFamily="34" charset="0"/>
                <a:cs typeface="Arial" charset="0"/>
              </a:defRPr>
            </a:lvl9pPr>
          </a:lstStyle>
          <a:p>
            <a:pPr eaLnBrk="1" hangingPunct="1">
              <a:spcBef>
                <a:spcPct val="50000"/>
              </a:spcBef>
              <a:defRPr/>
            </a:pPr>
            <a:r>
              <a:rPr lang="en-US" sz="1600" b="1" dirty="0">
                <a:solidFill>
                  <a:srgbClr val="005F9E"/>
                </a:solidFill>
                <a:latin typeface="Capital Group Sans" panose="02000503000000020004" pitchFamily="2" charset="0"/>
              </a:rPr>
              <a:t>What we know for sure</a:t>
            </a:r>
          </a:p>
        </p:txBody>
      </p:sp>
    </p:spTree>
    <p:extLst>
      <p:ext uri="{BB962C8B-B14F-4D97-AF65-F5344CB8AC3E}">
        <p14:creationId xmlns:p14="http://schemas.microsoft.com/office/powerpoint/2010/main" val="3504557404"/>
      </p:ext>
    </p:extLst>
  </p:cSld>
  <p:clrMap bg1="lt1" tx1="dk1" bg2="lt2" tx2="dk2" accent1="accent1" accent2="accent2" accent3="accent3" accent4="accent4" accent5="accent5" accent6="accent6" hlink="hlink" folHlink="folHlink"/>
  <p:hf hdr="0" dt="0"/>
  <p:notesStyle>
    <a:lvl1pPr marL="282519" indent="-282519" algn="l" rtl="0" eaLnBrk="0" fontAlgn="base" hangingPunct="0">
      <a:spcBef>
        <a:spcPct val="30000"/>
      </a:spcBef>
      <a:spcAft>
        <a:spcPct val="0"/>
      </a:spcAft>
      <a:buSzPct val="80000"/>
      <a:buFont typeface="Wingdings" panose="05000000000000000000" pitchFamily="2" charset="2"/>
      <a:buChar char="l"/>
      <a:defRPr sz="1100" kern="1200">
        <a:solidFill>
          <a:schemeClr val="tx1"/>
        </a:solidFill>
        <a:latin typeface="Capital Group Sans" panose="02000503000000020004" pitchFamily="2" charset="0"/>
        <a:ea typeface="+mn-ea"/>
        <a:cs typeface="Arial" charset="0"/>
      </a:defRPr>
    </a:lvl1pPr>
    <a:lvl2pPr marL="744388" indent="-287279" algn="l" rtl="0" eaLnBrk="0" fontAlgn="base" hangingPunct="0">
      <a:spcBef>
        <a:spcPct val="30000"/>
      </a:spcBef>
      <a:spcAft>
        <a:spcPct val="0"/>
      </a:spcAft>
      <a:buFont typeface="Arial" panose="020B0604020202020204" pitchFamily="34" charset="0"/>
      <a:buChar char="–"/>
      <a:defRPr sz="1100" kern="1200">
        <a:solidFill>
          <a:schemeClr val="tx1"/>
        </a:solidFill>
        <a:latin typeface="Capital Group Sans" panose="02000503000000020004" pitchFamily="2" charset="0"/>
        <a:ea typeface="+mn-ea"/>
        <a:cs typeface="Arial" charset="0"/>
      </a:defRPr>
    </a:lvl2pPr>
    <a:lvl3pPr marL="1196733" indent="-282519" algn="l" rtl="0" eaLnBrk="0" fontAlgn="base" hangingPunct="0">
      <a:spcBef>
        <a:spcPct val="30000"/>
      </a:spcBef>
      <a:spcAft>
        <a:spcPct val="0"/>
      </a:spcAft>
      <a:buSzPct val="70000"/>
      <a:buFont typeface="Wingdings" panose="05000000000000000000" pitchFamily="2" charset="2"/>
      <a:buChar char="l"/>
      <a:defRPr sz="1100" kern="1200">
        <a:solidFill>
          <a:schemeClr val="tx1"/>
        </a:solidFill>
        <a:latin typeface="Capital Group Sans" panose="02000503000000020004" pitchFamily="2" charset="0"/>
        <a:ea typeface="+mn-ea"/>
        <a:cs typeface="Arial" charset="0"/>
      </a:defRPr>
    </a:lvl3pPr>
    <a:lvl4pPr marL="1658603" indent="-287279" algn="l" rtl="0" eaLnBrk="0" fontAlgn="base" hangingPunct="0">
      <a:spcBef>
        <a:spcPct val="30000"/>
      </a:spcBef>
      <a:spcAft>
        <a:spcPct val="0"/>
      </a:spcAft>
      <a:buSzPct val="80000"/>
      <a:buFont typeface="Arial" panose="020B0604020202020204" pitchFamily="34" charset="0"/>
      <a:buChar char="–"/>
      <a:defRPr sz="1100" kern="1200">
        <a:solidFill>
          <a:schemeClr val="tx1"/>
        </a:solidFill>
        <a:latin typeface="Capital Group Sans" panose="02000503000000020004" pitchFamily="2" charset="0"/>
        <a:ea typeface="+mn-ea"/>
        <a:cs typeface="Arial" charset="0"/>
      </a:defRPr>
    </a:lvl4pPr>
    <a:lvl5pPr marL="2110949" indent="-282519" algn="l" rtl="0" eaLnBrk="0" fontAlgn="base" hangingPunct="0">
      <a:spcBef>
        <a:spcPct val="30000"/>
      </a:spcBef>
      <a:spcAft>
        <a:spcPct val="0"/>
      </a:spcAft>
      <a:buSzPct val="60000"/>
      <a:buFont typeface="Wingdings" panose="05000000000000000000" pitchFamily="2" charset="2"/>
      <a:buChar char="l"/>
      <a:defRPr sz="1100" kern="1200">
        <a:solidFill>
          <a:schemeClr val="tx1"/>
        </a:solidFill>
        <a:latin typeface="Capital Group Sans" panose="02000503000000020004" pitchFamily="2" charset="0"/>
        <a:ea typeface="+mn-ea"/>
        <a:cs typeface="Arial" charset="0"/>
      </a:defRPr>
    </a:lvl5pPr>
    <a:lvl6pPr marL="2285539" algn="l" defTabSz="914215" rtl="0" eaLnBrk="1" latinLnBrk="0" hangingPunct="1">
      <a:defRPr sz="1200" kern="1200">
        <a:solidFill>
          <a:schemeClr val="tx1"/>
        </a:solidFill>
        <a:latin typeface="+mn-lt"/>
        <a:ea typeface="+mn-ea"/>
        <a:cs typeface="+mn-cs"/>
      </a:defRPr>
    </a:lvl6pPr>
    <a:lvl7pPr marL="2742645" algn="l" defTabSz="914215" rtl="0" eaLnBrk="1" latinLnBrk="0" hangingPunct="1">
      <a:defRPr sz="1200" kern="1200">
        <a:solidFill>
          <a:schemeClr val="tx1"/>
        </a:solidFill>
        <a:latin typeface="+mn-lt"/>
        <a:ea typeface="+mn-ea"/>
        <a:cs typeface="+mn-cs"/>
      </a:defRPr>
    </a:lvl7pPr>
    <a:lvl8pPr marL="3199753" algn="l" defTabSz="914215" rtl="0" eaLnBrk="1" latinLnBrk="0" hangingPunct="1">
      <a:defRPr sz="1200" kern="1200">
        <a:solidFill>
          <a:schemeClr val="tx1"/>
        </a:solidFill>
        <a:latin typeface="+mn-lt"/>
        <a:ea typeface="+mn-ea"/>
        <a:cs typeface="+mn-cs"/>
      </a:defRPr>
    </a:lvl8pPr>
    <a:lvl9pPr marL="3656863" algn="l" defTabSz="9142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5463" y="957263"/>
            <a:ext cx="3411537" cy="1920875"/>
          </a:xfrm>
        </p:spPr>
      </p:sp>
      <p:sp>
        <p:nvSpPr>
          <p:cNvPr id="3" name="Notes Placeholder 2"/>
          <p:cNvSpPr>
            <a:spLocks noGrp="1"/>
          </p:cNvSpPr>
          <p:nvPr>
            <p:ph type="body" idx="1"/>
          </p:nvPr>
        </p:nvSpPr>
        <p:spPr/>
        <p:txBody>
          <a:bodyPr/>
          <a:lstStyle/>
          <a:p>
            <a:pPr marL="282519" indent="-282519"/>
            <a:r>
              <a:rPr lang="en-US" dirty="0">
                <a:latin typeface="Capital Group Sans" panose="02000503000000020004" pitchFamily="2" charset="0"/>
              </a:rPr>
              <a:t>Shareholders often ask what we at Capital Group, home of American Funds®, think will happen to the market.       </a:t>
            </a:r>
          </a:p>
          <a:p>
            <a:pPr marL="0" indent="0">
              <a:buNone/>
            </a:pPr>
            <a:r>
              <a:rPr lang="en-US" dirty="0">
                <a:latin typeface="Capital Group Sans" panose="02000503000000020004" pitchFamily="2" charset="0"/>
              </a:rPr>
              <a:t>            –    Even if we had a crystal ball, it would be impossible to predict the future.                                                                                                                                   </a:t>
            </a:r>
            <a:endParaRPr lang="en-US" b="1" dirty="0">
              <a:latin typeface="Capital Group Sans" panose="02000503000000020004" pitchFamily="2" charset="0"/>
            </a:endParaRPr>
          </a:p>
        </p:txBody>
      </p:sp>
      <p:sp>
        <p:nvSpPr>
          <p:cNvPr id="7" name="Rectangle 7">
            <a:extLst>
              <a:ext uri="{FF2B5EF4-FFF2-40B4-BE49-F238E27FC236}">
                <a16:creationId xmlns:a16="http://schemas.microsoft.com/office/drawing/2014/main" id="{73CB1246-3C0F-4E2B-B114-9DF861EBB2A2}"/>
              </a:ext>
            </a:extLst>
          </p:cNvPr>
          <p:cNvSpPr>
            <a:spLocks noGrp="1" noChangeArrowheads="1"/>
          </p:cNvSpPr>
          <p:nvPr>
            <p:ph type="sldNum" sz="quarter" idx="5"/>
          </p:nvPr>
        </p:nvSpPr>
        <p:spPr>
          <a:xfrm>
            <a:off x="3795714" y="8813942"/>
            <a:ext cx="3170237" cy="481012"/>
          </a:xfrm>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C7AED45F-0355-47E5-92D5-CCBE7819CAEA}" type="slidenum">
              <a:rPr lang="en-US" altLang="en-US" smtClean="0">
                <a:solidFill>
                  <a:srgbClr val="000000"/>
                </a:solidFill>
                <a:latin typeface="Capital Group Sans" panose="02000503000000020004" pitchFamily="2" charset="0"/>
              </a:rPr>
              <a:pPr>
                <a:spcBef>
                  <a:spcPct val="0"/>
                </a:spcBef>
                <a:buSzTx/>
                <a:buFontTx/>
                <a:buNone/>
              </a:pPr>
              <a:t>1</a:t>
            </a:fld>
            <a:endParaRPr lang="en-US" altLang="en-US" dirty="0">
              <a:solidFill>
                <a:srgbClr val="000000"/>
              </a:solidFill>
              <a:latin typeface="Capital Group Sans" panose="02000503000000020004" pitchFamily="2" charset="0"/>
            </a:endParaRPr>
          </a:p>
        </p:txBody>
      </p:sp>
    </p:spTree>
    <p:extLst>
      <p:ext uri="{BB962C8B-B14F-4D97-AF65-F5344CB8AC3E}">
        <p14:creationId xmlns:p14="http://schemas.microsoft.com/office/powerpoint/2010/main" val="20785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xfrm>
            <a:off x="3795714" y="8813942"/>
            <a:ext cx="3170237" cy="481012"/>
          </a:xfrm>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C7AED45F-0355-47E5-92D5-CCBE7819CAEA}" type="slidenum">
              <a:rPr lang="en-US" altLang="en-US" smtClean="0">
                <a:solidFill>
                  <a:srgbClr val="000000"/>
                </a:solidFill>
                <a:latin typeface="Capital Group Sans" panose="02000503000000020004" pitchFamily="2" charset="0"/>
              </a:rPr>
              <a:pPr>
                <a:spcBef>
                  <a:spcPct val="0"/>
                </a:spcBef>
                <a:buSzTx/>
                <a:buFontTx/>
                <a:buNone/>
              </a:pPr>
              <a:t>2</a:t>
            </a:fld>
            <a:endParaRPr lang="en-US" altLang="en-US" dirty="0">
              <a:solidFill>
                <a:srgbClr val="000000"/>
              </a:solidFill>
              <a:latin typeface="Capital Group Sans" panose="02000503000000020004" pitchFamily="2" charset="0"/>
            </a:endParaRPr>
          </a:p>
        </p:txBody>
      </p:sp>
      <p:sp>
        <p:nvSpPr>
          <p:cNvPr id="7172" name="Rectangle 4"/>
          <p:cNvSpPr>
            <a:spLocks noGrp="1" noRot="1" noChangeAspect="1" noChangeArrowheads="1" noTextEdit="1"/>
          </p:cNvSpPr>
          <p:nvPr>
            <p:ph type="sldImg"/>
          </p:nvPr>
        </p:nvSpPr>
        <p:spPr>
          <a:xfrm>
            <a:off x="536575" y="946150"/>
            <a:ext cx="3422650" cy="1927225"/>
          </a:xfrm>
          <a:ln/>
        </p:spPr>
      </p:sp>
      <p:sp>
        <p:nvSpPr>
          <p:cNvPr id="7173" name="Rectangle 5"/>
          <p:cNvSpPr>
            <a:spLocks noGrp="1" noChangeArrowheads="1"/>
          </p:cNvSpPr>
          <p:nvPr>
            <p:ph type="body" idx="1"/>
          </p:nvPr>
        </p:nvSpPr>
        <p:spPr>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“We do not have, never have had, and never will have an opinion about where the stock market, interest rates, or business activity will be a year from now.”</a:t>
            </a:r>
          </a:p>
          <a:p>
            <a:pPr marL="282519" indent="-282519" eaLnBrk="1" hangingPunct="1"/>
            <a:r>
              <a:rPr lang="en-US" altLang="en-US" dirty="0">
                <a:latin typeface="Capital Group Sans" panose="02000503000000020004" pitchFamily="2" charset="0"/>
                <a:cs typeface="Arial" panose="020B0604020202020204" pitchFamily="34" charset="0"/>
              </a:rPr>
              <a:t>That’s not just my opinion; it’s the view of Warren Buffett, the nation’s most famous investor. Mr. Buffett included this statement in his 1988 letter to the shareholders of Berkshire Hathaway.</a:t>
            </a:r>
          </a:p>
          <a:p>
            <a:pPr marL="282519" indent="-282519" eaLnBrk="1" hangingPunct="1"/>
            <a:r>
              <a:rPr lang="en-US" altLang="en-US" dirty="0">
                <a:latin typeface="Capital Group Sans" panose="02000503000000020004" pitchFamily="2" charset="0"/>
                <a:cs typeface="Arial" panose="020B0604020202020204" pitchFamily="34" charset="0"/>
              </a:rPr>
              <a:t>At </a:t>
            </a:r>
            <a:r>
              <a:rPr lang="en-US" dirty="0">
                <a:latin typeface="Capital Group Sans" panose="02000503000000020004" pitchFamily="2" charset="0"/>
              </a:rPr>
              <a:t>Capital Group</a:t>
            </a:r>
            <a:r>
              <a:rPr lang="en-US" altLang="en-US" dirty="0">
                <a:latin typeface="Capital Group Sans" panose="02000503000000020004" pitchFamily="2" charset="0"/>
                <a:cs typeface="Arial" panose="020B0604020202020204" pitchFamily="34" charset="0"/>
              </a:rPr>
              <a:t>, we don’t know what will happen to the market either. But there are a few things on which we can all agree.</a:t>
            </a:r>
          </a:p>
        </p:txBody>
      </p:sp>
    </p:spTree>
    <p:extLst>
      <p:ext uri="{BB962C8B-B14F-4D97-AF65-F5344CB8AC3E}">
        <p14:creationId xmlns:p14="http://schemas.microsoft.com/office/powerpoint/2010/main" val="2033832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0FC7AADB-D514-45F3-8747-A42201CA627F}" type="slidenum">
              <a:rPr lang="en-US" altLang="en-US" smtClean="0">
                <a:solidFill>
                  <a:srgbClr val="000000"/>
                </a:solidFill>
                <a:latin typeface="Capital Group Sans" panose="02000503000000020004" pitchFamily="2" charset="0"/>
              </a:rPr>
              <a:pPr>
                <a:spcBef>
                  <a:spcPct val="0"/>
                </a:spcBef>
                <a:buSzTx/>
                <a:buFontTx/>
                <a:buNone/>
              </a:pPr>
              <a:t>3</a:t>
            </a:fld>
            <a:endParaRPr lang="en-US" altLang="en-US" dirty="0">
              <a:solidFill>
                <a:srgbClr val="000000"/>
              </a:solidFill>
              <a:latin typeface="Capital Group Sans" panose="02000503000000020004" pitchFamily="2" charset="0"/>
            </a:endParaRPr>
          </a:p>
        </p:txBody>
      </p:sp>
      <p:sp>
        <p:nvSpPr>
          <p:cNvPr id="9220" name="Rectangle 4"/>
          <p:cNvSpPr>
            <a:spLocks noGrp="1" noRot="1" noChangeAspect="1" noChangeArrowheads="1" noTextEdit="1"/>
          </p:cNvSpPr>
          <p:nvPr>
            <p:ph type="sldImg"/>
          </p:nvPr>
        </p:nvSpPr>
        <p:spPr>
          <a:xfrm>
            <a:off x="519113" y="922338"/>
            <a:ext cx="3422650" cy="1927225"/>
          </a:xfrm>
          <a:ln/>
        </p:spPr>
      </p:sp>
      <p:sp>
        <p:nvSpPr>
          <p:cNvPr id="9221" name="Rectangle 5"/>
          <p:cNvSpPr>
            <a:spLocks noGrp="1" noChangeArrowheads="1"/>
          </p:cNvSpPr>
          <p:nvPr>
            <p:ph type="body" idx="1"/>
          </p:nvPr>
        </p:nvSpPr>
        <p:spPr>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That’s what I’d like to talk to you about today: What we know for sure.</a:t>
            </a:r>
          </a:p>
          <a:p>
            <a:pPr marL="282519" indent="-282519" eaLnBrk="1" hangingPunct="1"/>
            <a:r>
              <a:rPr lang="en-US" altLang="en-US" dirty="0">
                <a:latin typeface="Capital Group Sans" panose="02000503000000020004" pitchFamily="2" charset="0"/>
                <a:cs typeface="Arial" panose="020B0604020202020204" pitchFamily="34" charset="0"/>
              </a:rPr>
              <a:t>I’m going to illustrate for you some things we know for sure, using stories from </a:t>
            </a:r>
            <a:r>
              <a:rPr lang="en-US" dirty="0">
                <a:latin typeface="Capital Group Sans" panose="02000503000000020004" pitchFamily="2" charset="0"/>
              </a:rPr>
              <a:t>our </a:t>
            </a:r>
            <a:r>
              <a:rPr lang="en-US" altLang="en-US" dirty="0">
                <a:latin typeface="Capital Group Sans" panose="02000503000000020004" pitchFamily="2" charset="0"/>
                <a:cs typeface="Arial" panose="020B0604020202020204" pitchFamily="34" charset="0"/>
              </a:rPr>
              <a:t>ICA Guide.</a:t>
            </a:r>
          </a:p>
          <a:p>
            <a:pPr marL="282519" indent="-282519" eaLnBrk="1" hangingPunct="1"/>
            <a:r>
              <a:rPr lang="en-US" altLang="en-US" dirty="0">
                <a:latin typeface="Capital Group Sans" panose="02000503000000020004" pitchFamily="2" charset="0"/>
                <a:cs typeface="Arial" panose="020B0604020202020204" pitchFamily="34" charset="0"/>
              </a:rPr>
              <a:t>While these stories happen to feature The Investment Company of America</a:t>
            </a:r>
            <a:r>
              <a:rPr lang="en-US" b="0" i="0" dirty="0">
                <a:effectLst/>
                <a:latin typeface="Capital Group Sans" panose="02000503000000020004" pitchFamily="2" charset="0"/>
                <a:cs typeface="Arial" panose="020B0604020202020204" pitchFamily="34" charset="0"/>
              </a:rPr>
              <a:t>, or ICA,</a:t>
            </a:r>
            <a:r>
              <a:rPr lang="en-US" altLang="en-US" dirty="0">
                <a:latin typeface="Capital Group Sans" panose="02000503000000020004" pitchFamily="2" charset="0"/>
                <a:cs typeface="Arial" panose="020B0604020202020204" pitchFamily="34" charset="0"/>
              </a:rPr>
              <a:t> a</a:t>
            </a:r>
            <a:br>
              <a:rPr lang="en-US" altLang="en-US" dirty="0">
                <a:latin typeface="Capital Group Sans" panose="02000503000000020004" pitchFamily="2" charset="0"/>
                <a:cs typeface="Arial" panose="020B0604020202020204" pitchFamily="34" charset="0"/>
              </a:rPr>
            </a:br>
            <a:r>
              <a:rPr lang="en-US" altLang="en-US" dirty="0">
                <a:latin typeface="Capital Group Sans" panose="02000503000000020004" pitchFamily="2" charset="0"/>
                <a:cs typeface="Arial" panose="020B0604020202020204" pitchFamily="34" charset="0"/>
              </a:rPr>
              <a:t>92-year-old growth and income fund, their lessons are meant to illustrate concepts and strategies that address many of the concerns today’s investors may have.</a:t>
            </a:r>
          </a:p>
        </p:txBody>
      </p:sp>
    </p:spTree>
    <p:extLst>
      <p:ext uri="{BB962C8B-B14F-4D97-AF65-F5344CB8AC3E}">
        <p14:creationId xmlns:p14="http://schemas.microsoft.com/office/powerpoint/2010/main" val="31680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defTabSz="914296" eaLnBrk="1" fontAlgn="auto" hangingPunct="1">
              <a:spcBef>
                <a:spcPts val="396"/>
              </a:spcBef>
              <a:spcAft>
                <a:spcPts val="0"/>
              </a:spcAft>
              <a:defRPr/>
            </a:pPr>
            <a:r>
              <a:rPr lang="en-US" dirty="0">
                <a:latin typeface="Capital Group Sans" panose="02000503000000020004" pitchFamily="2" charset="0"/>
                <a:cs typeface="Arial" panose="020B0604020202020204" pitchFamily="34" charset="0"/>
              </a:rPr>
              <a:t>The first thing we know for sure is that diversification can help reduce risk.</a:t>
            </a:r>
          </a:p>
          <a:p>
            <a:pPr marL="282519" indent="-282519" defTabSz="914296" eaLnBrk="1" fontAlgn="auto" hangingPunct="1">
              <a:spcBef>
                <a:spcPts val="396"/>
              </a:spcBef>
              <a:spcAft>
                <a:spcPts val="0"/>
              </a:spcAft>
              <a:defRPr/>
            </a:pPr>
            <a:r>
              <a:rPr lang="en-US" dirty="0">
                <a:latin typeface="Capital Group Sans" panose="02000503000000020004" pitchFamily="2" charset="0"/>
                <a:cs typeface="Arial" panose="020B0604020202020204" pitchFamily="34" charset="0"/>
              </a:rPr>
              <a:t>Let’s illustrate this idea with a quick quiz.</a:t>
            </a:r>
          </a:p>
          <a:p>
            <a:pPr marL="282519" indent="-282519" defTabSz="914296" eaLnBrk="1" fontAlgn="auto" hangingPunct="1">
              <a:spcBef>
                <a:spcPts val="396"/>
              </a:spcBef>
              <a:spcAft>
                <a:spcPts val="0"/>
              </a:spcAft>
              <a:defRPr/>
            </a:pPr>
            <a:endParaRPr lang="en-US" dirty="0">
              <a:latin typeface="Capital Group Sans" panose="02000503000000020004"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4</a:t>
            </a:fld>
            <a:endParaRPr lang="en-US" dirty="0">
              <a:latin typeface="Capital Group Sans" panose="02000503000000020004" pitchFamily="2" charset="0"/>
            </a:endParaRPr>
          </a:p>
        </p:txBody>
      </p:sp>
    </p:spTree>
    <p:extLst>
      <p:ext uri="{BB962C8B-B14F-4D97-AF65-F5344CB8AC3E}">
        <p14:creationId xmlns:p14="http://schemas.microsoft.com/office/powerpoint/2010/main" val="156100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AB35AC13-873F-4142-B910-4C11C8F706D2}" type="slidenum">
              <a:rPr lang="en-US" altLang="en-US" smtClean="0">
                <a:solidFill>
                  <a:srgbClr val="000000"/>
                </a:solidFill>
                <a:latin typeface="Capital Group Sans" panose="02000503000000020004" pitchFamily="2" charset="0"/>
              </a:rPr>
              <a:pPr>
                <a:spcBef>
                  <a:spcPct val="0"/>
                </a:spcBef>
                <a:buSzTx/>
                <a:buFontTx/>
                <a:buNone/>
              </a:pPr>
              <a:t>5</a:t>
            </a:fld>
            <a:endParaRPr lang="en-US" altLang="en-US" dirty="0">
              <a:solidFill>
                <a:srgbClr val="000000"/>
              </a:solidFill>
              <a:latin typeface="Capital Group Sans" panose="02000503000000020004" pitchFamily="2" charset="0"/>
            </a:endParaRPr>
          </a:p>
        </p:txBody>
      </p:sp>
      <p:sp>
        <p:nvSpPr>
          <p:cNvPr id="13316" name="Rectangle 4"/>
          <p:cNvSpPr>
            <a:spLocks noGrp="1" noRot="1" noChangeAspect="1" noChangeArrowheads="1" noTextEdit="1"/>
          </p:cNvSpPr>
          <p:nvPr>
            <p:ph type="sldImg"/>
          </p:nvPr>
        </p:nvSpPr>
        <p:spPr>
          <a:xfrm>
            <a:off x="519113" y="946150"/>
            <a:ext cx="3422650" cy="1927225"/>
          </a:xfrm>
          <a:ln/>
        </p:spPr>
      </p:sp>
      <p:sp>
        <p:nvSpPr>
          <p:cNvPr id="13317" name="Rectangle 5"/>
          <p:cNvSpPr>
            <a:spLocks noGrp="1" noChangeArrowheads="1"/>
          </p:cNvSpPr>
          <p:nvPr>
            <p:ph type="body" idx="1"/>
          </p:nvPr>
        </p:nvSpPr>
        <p:spPr>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Here are the 30 stocks of the Dow Jones Industrial Average — </a:t>
            </a:r>
            <a:r>
              <a:rPr lang="en-US" sz="1100" b="0" i="0" kern="1200" dirty="0">
                <a:solidFill>
                  <a:schemeClr val="tx1"/>
                </a:solidFill>
                <a:effectLst/>
                <a:latin typeface="Capital Group Sans" panose="02000503000000020004" pitchFamily="2" charset="0"/>
                <a:ea typeface="+mn-ea"/>
                <a:cs typeface="Arial" charset="0"/>
              </a:rPr>
              <a:t>also known as the DJIA </a:t>
            </a:r>
            <a:r>
              <a:rPr lang="en-US" altLang="en-US" dirty="0">
                <a:latin typeface="Capital Group Sans" panose="02000503000000020004" pitchFamily="2" charset="0"/>
                <a:cs typeface="Arial" panose="020B0604020202020204" pitchFamily="34" charset="0"/>
              </a:rPr>
              <a:t>— as of December 2025. These are companies that you’ve all heard of.</a:t>
            </a:r>
          </a:p>
          <a:p>
            <a:pPr marL="282519" indent="-282519" eaLnBrk="1" hangingPunct="1"/>
            <a:r>
              <a:rPr lang="en-US" altLang="en-US" dirty="0">
                <a:latin typeface="Capital Group Sans" panose="02000503000000020004" pitchFamily="2" charset="0"/>
                <a:cs typeface="Arial" panose="020B0604020202020204" pitchFamily="34" charset="0"/>
              </a:rPr>
              <a:t>Let’s turn back the clock and pretend that in 1934 you could have invested $1,000 apiece in any five of the stocks in the index.</a:t>
            </a:r>
          </a:p>
          <a:p>
            <a:pPr marL="744388" lvl="1" indent="-287279" eaLnBrk="1" hangingPunct="1"/>
            <a:r>
              <a:rPr lang="en-US" altLang="en-US" dirty="0">
                <a:latin typeface="Capital Group Sans" panose="02000503000000020004" pitchFamily="2" charset="0"/>
                <a:cs typeface="Arial" panose="020B0604020202020204" pitchFamily="34" charset="0"/>
              </a:rPr>
              <a:t>Keep in mind that the </a:t>
            </a:r>
            <a:r>
              <a:rPr lang="en-US" sz="1100" b="0" i="0" kern="1200" dirty="0">
                <a:solidFill>
                  <a:schemeClr val="tx1"/>
                </a:solidFill>
                <a:effectLst/>
                <a:latin typeface="Capital Group Sans" panose="02000503000000020004" pitchFamily="2" charset="0"/>
                <a:ea typeface="+mn-ea"/>
                <a:cs typeface="Arial" charset="0"/>
              </a:rPr>
              <a:t>companies in the DJIA have </a:t>
            </a:r>
            <a:r>
              <a:rPr lang="en-US" altLang="en-US" dirty="0">
                <a:latin typeface="Capital Group Sans" panose="02000503000000020004" pitchFamily="2" charset="0"/>
                <a:cs typeface="Arial" panose="020B0604020202020204" pitchFamily="34" charset="0"/>
              </a:rPr>
              <a:t>changed over time. For this comparison, we’re assuming that when one company in the index was replaced by another, proceeds from the sale of shares in the original company were invested in the new company.</a:t>
            </a:r>
          </a:p>
          <a:p>
            <a:pPr marL="282519" indent="-282519" eaLnBrk="1" hangingPunct="1"/>
            <a:r>
              <a:rPr lang="en-US" altLang="en-US" dirty="0">
                <a:latin typeface="Capital Group Sans" panose="02000503000000020004" pitchFamily="2" charset="0"/>
                <a:cs typeface="Arial" panose="020B0604020202020204" pitchFamily="34" charset="0"/>
              </a:rPr>
              <a:t>As you look at this list, I’d like you to write down the five stocks you think would have been the best investments over the past 91 years. </a:t>
            </a:r>
          </a:p>
        </p:txBody>
      </p:sp>
    </p:spTree>
    <p:extLst>
      <p:ext uri="{BB962C8B-B14F-4D97-AF65-F5344CB8AC3E}">
        <p14:creationId xmlns:p14="http://schemas.microsoft.com/office/powerpoint/2010/main" val="3523654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AB35AC13-873F-4142-B910-4C11C8F706D2}" type="slidenum">
              <a:rPr lang="en-US" altLang="en-US" smtClean="0">
                <a:solidFill>
                  <a:srgbClr val="000000"/>
                </a:solidFill>
                <a:latin typeface="Capital Group Sans" panose="02000503000000020004" pitchFamily="2" charset="0"/>
              </a:rPr>
              <a:pPr>
                <a:spcBef>
                  <a:spcPct val="0"/>
                </a:spcBef>
                <a:buSzTx/>
                <a:buFontTx/>
                <a:buNone/>
              </a:pPr>
              <a:t>6</a:t>
            </a:fld>
            <a:endParaRPr lang="en-US" altLang="en-US" dirty="0">
              <a:solidFill>
                <a:srgbClr val="000000"/>
              </a:solidFill>
              <a:latin typeface="Capital Group Sans" panose="02000503000000020004" pitchFamily="2" charset="0"/>
            </a:endParaRPr>
          </a:p>
        </p:txBody>
      </p:sp>
      <p:sp>
        <p:nvSpPr>
          <p:cNvPr id="13316" name="Rectangle 4"/>
          <p:cNvSpPr>
            <a:spLocks noGrp="1" noRot="1" noChangeAspect="1" noChangeArrowheads="1" noTextEdit="1"/>
          </p:cNvSpPr>
          <p:nvPr>
            <p:ph type="sldImg"/>
          </p:nvPr>
        </p:nvSpPr>
        <p:spPr>
          <a:xfrm>
            <a:off x="519113" y="946150"/>
            <a:ext cx="3422650" cy="1927225"/>
          </a:xfrm>
          <a:ln/>
        </p:spPr>
      </p:sp>
      <p:sp>
        <p:nvSpPr>
          <p:cNvPr id="13317" name="Rectangle 5"/>
          <p:cNvSpPr>
            <a:spLocks noGrp="1" noChangeArrowheads="1"/>
          </p:cNvSpPr>
          <p:nvPr>
            <p:ph type="body" idx="1"/>
          </p:nvPr>
        </p:nvSpPr>
        <p:spPr>
          <a:noFill/>
        </p:spPr>
        <p:txBody>
          <a:bodyPr/>
          <a:lstStyle/>
          <a:p>
            <a:pPr marL="282519" indent="-282519"/>
            <a:r>
              <a:rPr lang="en-US" dirty="0">
                <a:latin typeface="Capital Group Sans" panose="02000503000000020004" pitchFamily="2" charset="0"/>
              </a:rPr>
              <a:t>These five stocks represented the highest returns from 1934 to 2025 on a $1,000 investment in each of these companies and their DJIA predecessors from 1934 to 2025.</a:t>
            </a:r>
          </a:p>
          <a:p>
            <a:pPr marL="685800" indent="-685800">
              <a:buNone/>
            </a:pPr>
            <a:r>
              <a:rPr lang="en-US" dirty="0">
                <a:latin typeface="Capital Group Sans" panose="02000503000000020004" pitchFamily="2" charset="0"/>
              </a:rPr>
              <a:t>            –    How this works is when one company in the index was replaced by another, proceeds from the sale of the original company were invested in the new one.</a:t>
            </a:r>
          </a:p>
          <a:p>
            <a:pPr marL="685800" indent="-685800">
              <a:buNone/>
            </a:pPr>
            <a:r>
              <a:rPr lang="en-US" dirty="0">
                <a:latin typeface="Capital Group Sans" panose="02000503000000020004" pitchFamily="2" charset="0"/>
              </a:rPr>
              <a:t>            –    Based on that strategy, today you would have had a portfolio including the five companies that are checked on this slide.</a:t>
            </a:r>
            <a:endParaRPr lang="en-US" altLang="en-US" dirty="0">
              <a:latin typeface="Capital Group Sans" panose="02000503000000020004" pitchFamily="2" charset="0"/>
              <a:cs typeface="Arial" panose="020B0604020202020204" pitchFamily="34" charset="0"/>
            </a:endParaRPr>
          </a:p>
        </p:txBody>
      </p:sp>
    </p:spTree>
    <p:extLst>
      <p:ext uri="{BB962C8B-B14F-4D97-AF65-F5344CB8AC3E}">
        <p14:creationId xmlns:p14="http://schemas.microsoft.com/office/powerpoint/2010/main" val="2742222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defTabSz="914296" eaLnBrk="1" fontAlgn="auto" hangingPunct="1">
              <a:spcBef>
                <a:spcPts val="396"/>
              </a:spcBef>
              <a:spcAft>
                <a:spcPts val="0"/>
              </a:spcAft>
              <a:defRPr/>
            </a:pPr>
            <a:r>
              <a:rPr lang="en-US" dirty="0">
                <a:latin typeface="Capital Group Sans" panose="02000503000000020004" pitchFamily="2" charset="0"/>
                <a:cs typeface="Arial"/>
              </a:rPr>
              <a:t>Here are the results for those stocks based on a hypothetical $1,000 investment 92 years ago.</a:t>
            </a:r>
          </a:p>
          <a:p>
            <a:pPr marL="282519" indent="-282519" defTabSz="914296" eaLnBrk="1" fontAlgn="auto" hangingPunct="1">
              <a:spcBef>
                <a:spcPts val="396"/>
              </a:spcBef>
              <a:spcAft>
                <a:spcPts val="0"/>
              </a:spcAft>
              <a:defRPr/>
            </a:pPr>
            <a:r>
              <a:rPr lang="en-US" dirty="0">
                <a:latin typeface="Capital Group Sans" panose="02000503000000020004" pitchFamily="2" charset="0"/>
                <a:cs typeface="Arial"/>
              </a:rPr>
              <a:t>When you look at the hypothetical growth </a:t>
            </a:r>
            <a:r>
              <a:rPr lang="en-US" b="0" i="0" dirty="0">
                <a:effectLst/>
                <a:latin typeface="Capital Group Sans" panose="02000503000000020004" pitchFamily="2" charset="0"/>
                <a:cs typeface="Arial" panose="020B0604020202020204" pitchFamily="34" charset="0"/>
              </a:rPr>
              <a:t>of the companies shown</a:t>
            </a:r>
            <a:r>
              <a:rPr lang="en-US" dirty="0">
                <a:latin typeface="Capital Group Sans" panose="02000503000000020004" pitchFamily="2" charset="0"/>
                <a:cs typeface="Arial"/>
              </a:rPr>
              <a:t>, you see that not one of the DJIA's stocks would have outpaced an investment in ICA, even though some of the other companies may have done better than ICA at various points during their lifetimes.</a:t>
            </a: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a:rPr>
              <a:t>Keep in mind that the process of replacing one Dow stock can often mean selling low (when a stock is being removed from the index) and buying high (when a new stock is added to the index).</a:t>
            </a:r>
          </a:p>
          <a:p>
            <a:pPr marL="282519" indent="-282519" defTabSz="914296" eaLnBrk="1" fontAlgn="auto" hangingPunct="1">
              <a:spcBef>
                <a:spcPts val="396"/>
              </a:spcBef>
              <a:spcAft>
                <a:spcPts val="0"/>
              </a:spcAft>
              <a:defRPr/>
            </a:pPr>
            <a:r>
              <a:rPr lang="en-US" dirty="0">
                <a:latin typeface="Capital Group Sans" panose="02000503000000020004" pitchFamily="2" charset="0"/>
                <a:cs typeface="Arial"/>
              </a:rPr>
              <a:t>Investment management can make a meaningful difference over time. </a:t>
            </a: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a:rPr>
              <a:t>ICA's investment professionals draw on long experience and in-depth research for the fund's portfolio of holdings.</a:t>
            </a:r>
          </a:p>
          <a:p>
            <a:pPr marL="282519" indent="-282519" eaLnBrk="1" fontAlgn="auto" hangingPunct="1">
              <a:spcBef>
                <a:spcPts val="396"/>
              </a:spcBef>
              <a:spcAft>
                <a:spcPts val="0"/>
              </a:spcAft>
              <a:defRPr/>
            </a:pPr>
            <a:r>
              <a:rPr lang="en-US" dirty="0">
                <a:latin typeface="Capital Group Sans" panose="02000503000000020004" pitchFamily="2" charset="0"/>
                <a:cs typeface="Arial"/>
              </a:rPr>
              <a:t>With ICA’s diversified portfolio, your $1,000 investment would have grown to </a:t>
            </a:r>
            <a:r>
              <a:rPr lang="en-US" sz="1100" b="0" i="0" kern="1200" dirty="0">
                <a:solidFill>
                  <a:schemeClr val="tx1"/>
                </a:solidFill>
                <a:effectLst/>
                <a:latin typeface="Capital Group Sans" panose="02000503000000020004" pitchFamily="2" charset="0"/>
                <a:ea typeface="+mn-ea"/>
                <a:cs typeface="Arial" charset="0"/>
              </a:rPr>
              <a:t>more than                                                                $3 million as of December 31, 2025.</a:t>
            </a:r>
            <a:endParaRPr lang="en-US" dirty="0">
              <a:latin typeface="Capital Group Sans" panose="02000503000000020004" pitchFamily="2" charset="0"/>
              <a:cs typeface="Arial"/>
            </a:endParaRPr>
          </a:p>
          <a:p>
            <a:pPr marL="282519" indent="-282519" eaLnBrk="1" fontAlgn="auto" hangingPunct="1">
              <a:spcBef>
                <a:spcPts val="396"/>
              </a:spcBef>
              <a:spcAft>
                <a:spcPts val="0"/>
              </a:spcAft>
              <a:defRPr/>
            </a:pPr>
            <a:r>
              <a:rPr lang="en-US" dirty="0">
                <a:latin typeface="Capital Group Sans" panose="02000503000000020004" pitchFamily="2" charset="0"/>
              </a:rPr>
              <a:t>If you had invested $1,000 in any of the five stocks, your investment would have significantly trailed </a:t>
            </a:r>
            <a:r>
              <a:rPr lang="en-US" sz="1100" b="0" i="0" kern="1200" dirty="0">
                <a:solidFill>
                  <a:schemeClr val="tx1"/>
                </a:solidFill>
                <a:effectLst/>
                <a:latin typeface="Capital Group Sans" panose="02000503000000020004" pitchFamily="2" charset="0"/>
                <a:ea typeface="+mn-ea"/>
                <a:cs typeface="Arial" charset="0"/>
              </a:rPr>
              <a:t>a $1,000 investment </a:t>
            </a:r>
            <a:r>
              <a:rPr lang="en-US" dirty="0">
                <a:latin typeface="Capital Group Sans" panose="02000503000000020004" pitchFamily="2" charset="0"/>
              </a:rPr>
              <a:t>in ICA.</a:t>
            </a:r>
            <a:endParaRPr lang="en-US" dirty="0">
              <a:latin typeface="Capital Group Sans" panose="02000503000000020004" pitchFamily="2" charset="0"/>
              <a:cs typeface="Arial"/>
            </a:endParaRP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7</a:t>
            </a:fld>
            <a:endParaRPr lang="en-US" dirty="0">
              <a:latin typeface="Capital Group Sans" panose="02000503000000020004" pitchFamily="2" charset="0"/>
            </a:endParaRPr>
          </a:p>
        </p:txBody>
      </p:sp>
    </p:spTree>
    <p:extLst>
      <p:ext uri="{BB962C8B-B14F-4D97-AF65-F5344CB8AC3E}">
        <p14:creationId xmlns:p14="http://schemas.microsoft.com/office/powerpoint/2010/main" val="626012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dirty="0">
                <a:latin typeface="Capital Group Sans" panose="02000503000000020004" pitchFamily="2" charset="0"/>
              </a:rPr>
              <a:t>So, we know that diversification can help reduce risk. What else do we know for sure? Well, we know that successful investors look beyond short-term fluctuations.</a:t>
            </a: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8</a:t>
            </a:fld>
            <a:endParaRPr lang="en-US" dirty="0">
              <a:latin typeface="Capital Group Sans" panose="02000503000000020004" pitchFamily="2" charset="0"/>
            </a:endParaRPr>
          </a:p>
        </p:txBody>
      </p:sp>
    </p:spTree>
    <p:extLst>
      <p:ext uri="{BB962C8B-B14F-4D97-AF65-F5344CB8AC3E}">
        <p14:creationId xmlns:p14="http://schemas.microsoft.com/office/powerpoint/2010/main" val="440872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2325AA90-EB02-49BE-AEE6-E07C0AEE5B86}" type="slidenum">
              <a:rPr lang="en-US" altLang="en-US" smtClean="0">
                <a:solidFill>
                  <a:srgbClr val="000000"/>
                </a:solidFill>
                <a:latin typeface="Capital Group Sans" panose="02000503000000020004" pitchFamily="2" charset="0"/>
              </a:rPr>
              <a:pPr>
                <a:spcBef>
                  <a:spcPct val="0"/>
                </a:spcBef>
                <a:buSzTx/>
                <a:buFontTx/>
                <a:buNone/>
              </a:pPr>
              <a:t>9</a:t>
            </a:fld>
            <a:endParaRPr lang="en-US" altLang="en-US" dirty="0">
              <a:solidFill>
                <a:srgbClr val="000000"/>
              </a:solidFill>
              <a:latin typeface="Capital Group Sans" panose="02000503000000020004" pitchFamily="2" charset="0"/>
            </a:endParaRPr>
          </a:p>
        </p:txBody>
      </p:sp>
      <p:sp>
        <p:nvSpPr>
          <p:cNvPr id="21508" name="Rectangle 4"/>
          <p:cNvSpPr>
            <a:spLocks noGrp="1" noRot="1" noChangeAspect="1" noChangeArrowheads="1" noTextEdit="1"/>
          </p:cNvSpPr>
          <p:nvPr>
            <p:ph type="sldImg"/>
          </p:nvPr>
        </p:nvSpPr>
        <p:spPr>
          <a:xfrm>
            <a:off x="541338" y="946150"/>
            <a:ext cx="3422650" cy="1927225"/>
          </a:xfrm>
          <a:ln/>
        </p:spPr>
      </p:sp>
      <p:sp>
        <p:nvSpPr>
          <p:cNvPr id="21509" name="Rectangle 5"/>
          <p:cNvSpPr>
            <a:spLocks noGrp="1" noChangeArrowheads="1"/>
          </p:cNvSpPr>
          <p:nvPr>
            <p:ph type="body" idx="1"/>
          </p:nvPr>
        </p:nvSpPr>
        <p:spPr>
          <a:xfrm>
            <a:off x="419100" y="3328988"/>
            <a:ext cx="6427788" cy="5641975"/>
          </a:xfrm>
          <a:noFill/>
        </p:spPr>
        <p:txBody>
          <a:bodyPr/>
          <a:lstStyle/>
          <a:p>
            <a:pPr marL="282519" indent="-282519" defTabSz="914296" eaLnBrk="1" fontAlgn="auto" hangingPunct="1">
              <a:spcBef>
                <a:spcPts val="396"/>
              </a:spcBef>
              <a:spcAft>
                <a:spcPts val="0"/>
              </a:spcAft>
              <a:defRPr/>
            </a:pPr>
            <a:r>
              <a:rPr lang="en-US" dirty="0">
                <a:latin typeface="Capital Group Sans" panose="02000503000000020004" pitchFamily="2" charset="0"/>
              </a:rPr>
              <a:t>Throughout ICA’s 92 years, there have been events that could have caused investors not to invest.</a:t>
            </a:r>
          </a:p>
          <a:p>
            <a:pPr marL="282519" indent="-282519"/>
            <a:r>
              <a:rPr lang="en-US" dirty="0">
                <a:latin typeface="Capital Group Sans" panose="02000503000000020004" pitchFamily="2" charset="0"/>
              </a:rPr>
              <a:t>Many investors may be tempted to base investment decisions on emotion — especially when events like the war in Iraq occur. But, historically, ICA has given its shareholders good reason to look beyond the day’s headlines. </a:t>
            </a:r>
          </a:p>
          <a:p>
            <a:pPr marL="282519" indent="-282519"/>
            <a:r>
              <a:rPr lang="en-US" dirty="0">
                <a:latin typeface="Capital Group Sans" panose="02000503000000020004" pitchFamily="2" charset="0"/>
              </a:rPr>
              <a:t>Let’s look at a few examples.</a:t>
            </a:r>
          </a:p>
        </p:txBody>
      </p:sp>
    </p:spTree>
    <p:extLst>
      <p:ext uri="{BB962C8B-B14F-4D97-AF65-F5344CB8AC3E}">
        <p14:creationId xmlns:p14="http://schemas.microsoft.com/office/powerpoint/2010/main" val="3014038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a:xfrm>
            <a:off x="419100" y="3328988"/>
            <a:ext cx="6427788" cy="5641975"/>
          </a:xfrm>
        </p:spPr>
        <p:txBody>
          <a:bodyPr/>
          <a:lstStyle/>
          <a:p>
            <a:pPr marL="282519" indent="-282519" defTabSz="914296" eaLnBrk="1" fontAlgn="auto" hangingPunct="1">
              <a:spcBef>
                <a:spcPts val="396"/>
              </a:spcBef>
              <a:spcAft>
                <a:spcPts val="0"/>
              </a:spcAft>
              <a:defRPr/>
            </a:pPr>
            <a:r>
              <a:rPr lang="en-US" dirty="0">
                <a:latin typeface="Capital Group Sans" panose="02000503000000020004" pitchFamily="2" charset="0"/>
                <a:cs typeface="Arial" panose="020B0604020202020204" pitchFamily="34" charset="0"/>
              </a:rPr>
              <a:t>Here’s what would have happened if you had made a hypothetical $10,000 investment in ICA on the day that:</a:t>
            </a: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President Nixon resigned (August 9, 1974).</a:t>
            </a:r>
          </a:p>
          <a:p>
            <a:pPr marL="812727" lvl="2"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By the end of 2025, you would have had $4</a:t>
            </a:r>
            <a:r>
              <a:rPr lang="en-US" altLang="en-US" dirty="0">
                <a:latin typeface="Capital Group Sans" panose="02000503000000020004" pitchFamily="2" charset="0"/>
                <a:cs typeface="Arial" panose="020B0604020202020204" pitchFamily="34" charset="0"/>
              </a:rPr>
              <a:t>,109,433</a:t>
            </a:r>
            <a:r>
              <a:rPr lang="en-US" dirty="0">
                <a:latin typeface="Capital Group Sans" panose="02000503000000020004" pitchFamily="2" charset="0"/>
                <a:cs typeface="Arial" panose="020B0604020202020204" pitchFamily="34" charset="0"/>
              </a:rPr>
              <a:t>.</a:t>
            </a: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The Dow Jones Industrial Average dropped a record 22% in one day, known as Black Monday (October 19, 1987).</a:t>
            </a:r>
          </a:p>
          <a:p>
            <a:pPr marL="812727" lvl="2"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By the end of 2025, you would have had $568,785.</a:t>
            </a: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Iraqi troops invaded Kuwait, setting off the first Gulf War (August 2, 1990).</a:t>
            </a:r>
          </a:p>
          <a:p>
            <a:pPr marL="812727" lvl="2"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By the end of 2025, you would have had $</a:t>
            </a:r>
            <a:r>
              <a:rPr lang="en-US" altLang="en-US" dirty="0">
                <a:latin typeface="Capital Group Sans" panose="02000503000000020004" pitchFamily="2" charset="0"/>
                <a:cs typeface="Arial" panose="020B0604020202020204" pitchFamily="34" charset="0"/>
              </a:rPr>
              <a:t>362,957.</a:t>
            </a:r>
            <a:endParaRPr lang="en-US" dirty="0">
              <a:latin typeface="Capital Group Sans" panose="02000503000000020004" pitchFamily="2" charset="0"/>
              <a:cs typeface="Arial" panose="020B0604020202020204" pitchFamily="34" charset="0"/>
            </a:endParaRP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Terrorists attacked U.S. sites, including the World Trade Center (September 11, 2001).</a:t>
            </a:r>
          </a:p>
          <a:p>
            <a:pPr marL="812727" lvl="2"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By the end of 2025, you would have had $87,419.</a:t>
            </a:r>
          </a:p>
          <a:p>
            <a:pPr marL="504787" lvl="1" indent="-171450" defTabSz="914296" eaLnBrk="1" fontAlgn="auto" hangingPunct="1">
              <a:spcBef>
                <a:spcPts val="396"/>
              </a:spcBef>
              <a:spcAft>
                <a:spcPts val="0"/>
              </a:spcAft>
              <a:buSzPct val="80000"/>
              <a:defRPr/>
            </a:pPr>
            <a:r>
              <a:rPr lang="en-US" dirty="0">
                <a:latin typeface="Capital Group Sans" panose="02000503000000020004" pitchFamily="2" charset="0"/>
                <a:cs typeface="Arial" panose="020B0604020202020204" pitchFamily="34" charset="0"/>
              </a:rPr>
              <a:t>(Results assume deduction of the maximum 5.75% sales charge for Class A shares, with all distributions reinvested.)</a:t>
            </a: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10</a:t>
            </a:fld>
            <a:endParaRPr lang="en-US" dirty="0">
              <a:latin typeface="Capital Group Sans" panose="02000503000000020004" pitchFamily="2" charset="0"/>
            </a:endParaRPr>
          </a:p>
        </p:txBody>
      </p:sp>
    </p:spTree>
    <p:extLst>
      <p:ext uri="{BB962C8B-B14F-4D97-AF65-F5344CB8AC3E}">
        <p14:creationId xmlns:p14="http://schemas.microsoft.com/office/powerpoint/2010/main" val="2428299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dirty="0">
                <a:latin typeface="Capital Group Sans" panose="02000503000000020004" pitchFamily="2" charset="0"/>
              </a:rPr>
              <a:t>I think we can also agree that, in the world of investing, time is more important than timing.</a:t>
            </a:r>
          </a:p>
          <a:p>
            <a:pPr marL="282519" indent="-282519"/>
            <a:r>
              <a:rPr lang="en-US" dirty="0">
                <a:latin typeface="Capital Group Sans" panose="02000503000000020004" pitchFamily="2" charset="0"/>
              </a:rPr>
              <a:t>Here’s a familiar story to illustrate that point.</a:t>
            </a: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11</a:t>
            </a:fld>
            <a:endParaRPr lang="en-US" dirty="0">
              <a:latin typeface="Capital Group Sans" panose="02000503000000020004" pitchFamily="2" charset="0"/>
            </a:endParaRPr>
          </a:p>
        </p:txBody>
      </p:sp>
    </p:spTree>
    <p:extLst>
      <p:ext uri="{BB962C8B-B14F-4D97-AF65-F5344CB8AC3E}">
        <p14:creationId xmlns:p14="http://schemas.microsoft.com/office/powerpoint/2010/main" val="1049207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5132F51D-D734-4778-AAB3-6707936977A5}" type="slidenum">
              <a:rPr lang="en-US" altLang="en-US" smtClean="0">
                <a:solidFill>
                  <a:srgbClr val="000000"/>
                </a:solidFill>
                <a:latin typeface="Capital Group Sans" panose="02000503000000020004" pitchFamily="2" charset="0"/>
              </a:rPr>
              <a:pPr>
                <a:spcBef>
                  <a:spcPct val="0"/>
                </a:spcBef>
                <a:buSzTx/>
                <a:buFontTx/>
                <a:buNone/>
              </a:pPr>
              <a:t>12</a:t>
            </a:fld>
            <a:endParaRPr lang="en-US" altLang="en-US" dirty="0">
              <a:solidFill>
                <a:srgbClr val="000000"/>
              </a:solidFill>
              <a:latin typeface="Capital Group Sans" panose="02000503000000020004" pitchFamily="2" charset="0"/>
            </a:endParaRPr>
          </a:p>
        </p:txBody>
      </p:sp>
      <p:sp>
        <p:nvSpPr>
          <p:cNvPr id="27652" name="Rectangle 4"/>
          <p:cNvSpPr>
            <a:spLocks noGrp="1" noRot="1" noChangeAspect="1" noChangeArrowheads="1" noTextEdit="1"/>
          </p:cNvSpPr>
          <p:nvPr>
            <p:ph type="sldImg"/>
          </p:nvPr>
        </p:nvSpPr>
        <p:spPr>
          <a:xfrm>
            <a:off x="519113" y="946150"/>
            <a:ext cx="3422650" cy="1927225"/>
          </a:xfrm>
          <a:ln/>
        </p:spPr>
      </p:sp>
      <p:sp>
        <p:nvSpPr>
          <p:cNvPr id="27653" name="Rectangle 5"/>
          <p:cNvSpPr>
            <a:spLocks noGrp="1" noChangeArrowheads="1"/>
          </p:cNvSpPr>
          <p:nvPr>
            <p:ph type="body" idx="1"/>
          </p:nvPr>
        </p:nvSpPr>
        <p:spPr>
          <a:noFill/>
        </p:spPr>
        <p:txBody>
          <a:bodyPr/>
          <a:lstStyle/>
          <a:p>
            <a:pPr marL="282519" indent="-282519"/>
            <a:r>
              <a:rPr lang="en-US" dirty="0">
                <a:latin typeface="Capital Group Sans" panose="02000503000000020004" pitchFamily="2" charset="0"/>
              </a:rPr>
              <a:t>Do you worry about bad timing when it comes to investing?</a:t>
            </a:r>
          </a:p>
          <a:p>
            <a:pPr marL="282519" indent="-282519"/>
            <a:r>
              <a:rPr lang="en-US" dirty="0">
                <a:latin typeface="Capital Group Sans" panose="02000503000000020004" pitchFamily="2" charset="0"/>
              </a:rPr>
              <a:t>Let me introduce Louie the Loser</a:t>
            </a:r>
            <a:r>
              <a:rPr lang="en-US" sz="1100" b="0" i="0" kern="1200" dirty="0">
                <a:solidFill>
                  <a:schemeClr val="tx1"/>
                </a:solidFill>
                <a:effectLst/>
                <a:latin typeface="Capital Group Sans" panose="02000503000000020004" pitchFamily="2" charset="0"/>
                <a:ea typeface="+mn-ea"/>
                <a:cs typeface="Arial" charset="0"/>
              </a:rPr>
              <a:t>, one of our most famous fictional characters</a:t>
            </a:r>
            <a:r>
              <a:rPr lang="en-US" dirty="0">
                <a:latin typeface="Capital Group Sans" panose="02000503000000020004" pitchFamily="2" charset="0"/>
              </a:rPr>
              <a:t>.</a:t>
            </a:r>
          </a:p>
          <a:p>
            <a:pPr marL="282519" indent="-282519"/>
            <a:r>
              <a:rPr lang="en-US" dirty="0">
                <a:latin typeface="Capital Group Sans" panose="02000503000000020004" pitchFamily="2" charset="0"/>
              </a:rPr>
              <a:t>Louie canceled his dental insurance the day before his root canal flared up. His vacation in </a:t>
            </a:r>
            <a:br>
              <a:rPr lang="en-US" dirty="0">
                <a:latin typeface="Capital Group Sans" panose="02000503000000020004" pitchFamily="2" charset="0"/>
              </a:rPr>
            </a:br>
            <a:r>
              <a:rPr lang="en-US" dirty="0">
                <a:latin typeface="Capital Group Sans" panose="02000503000000020004" pitchFamily="2" charset="0"/>
              </a:rPr>
              <a:t>the desert was rained out. Louie couldn’t have worse timing.</a:t>
            </a:r>
          </a:p>
          <a:p>
            <a:pPr marL="282519" indent="-282519"/>
            <a:r>
              <a:rPr lang="en-US" dirty="0">
                <a:latin typeface="Capital Group Sans" panose="02000503000000020004" pitchFamily="2" charset="0"/>
              </a:rPr>
              <a:t>So, why does he look so happy? Let’s find out.</a:t>
            </a:r>
          </a:p>
          <a:p>
            <a:pPr marL="282519" indent="-282519"/>
            <a:r>
              <a:rPr lang="en-US" dirty="0">
                <a:latin typeface="Capital Group Sans" panose="02000503000000020004" pitchFamily="2" charset="0"/>
              </a:rPr>
              <a:t>Twenty years ago, Louie decided he should do some investing — $10,000 every year.</a:t>
            </a:r>
          </a:p>
          <a:p>
            <a:pPr marL="544447" indent="-544447">
              <a:buNone/>
            </a:pPr>
            <a:r>
              <a:rPr lang="en-US" dirty="0">
                <a:latin typeface="Capital Group Sans" panose="02000503000000020004" pitchFamily="2" charset="0"/>
              </a:rPr>
              <a:t>       –    Of course, regular investing does not ensure a profit or protect against loss. Investors should consider their willingness to keep investing when share prices are declining.</a:t>
            </a:r>
          </a:p>
          <a:p>
            <a:pPr marL="282519" indent="-282519"/>
            <a:r>
              <a:rPr lang="en-US" dirty="0">
                <a:latin typeface="Capital Group Sans" panose="02000503000000020004" pitchFamily="2" charset="0"/>
              </a:rPr>
              <a:t>Considering the type of guy he is, it’s no surprise that each year when he told his financial professional to invest $10,000 in ICA, it was on the very day the stock market hit its highest point that year. In other words, it was the worst day he could have picked because on all the other days that year, the market was lower.</a:t>
            </a:r>
          </a:p>
          <a:p>
            <a:pPr marL="544447" indent="-544447">
              <a:buNone/>
            </a:pPr>
            <a:r>
              <a:rPr lang="en-US" dirty="0">
                <a:latin typeface="Capital Group Sans" panose="02000503000000020004" pitchFamily="2" charset="0"/>
              </a:rPr>
              <a:t>         –   By the way, when I say “the market,” I’m referring to the Dow Jones Industrial Average, an unmanaged index comprising a price-weighted average of 30 actively traded industrial and service-oriented blue chip stocks.</a:t>
            </a:r>
          </a:p>
          <a:p>
            <a:pPr marL="282519" indent="-282519"/>
            <a:r>
              <a:rPr lang="en-US" dirty="0">
                <a:latin typeface="Capital Group Sans" panose="02000503000000020004" pitchFamily="2" charset="0"/>
              </a:rPr>
              <a:t>Twenty years of investing on the worst possible day. Anyone want to venture a guess as to how Louie did?</a:t>
            </a:r>
            <a:endParaRPr lang="en-US" altLang="en-US" dirty="0">
              <a:latin typeface="Capital Group Sans" panose="02000503000000020004" pitchFamily="2" charset="0"/>
              <a:cs typeface="Arial" panose="020B0604020202020204" pitchFamily="34" charset="0"/>
            </a:endParaRPr>
          </a:p>
        </p:txBody>
      </p:sp>
    </p:spTree>
    <p:extLst>
      <p:ext uri="{BB962C8B-B14F-4D97-AF65-F5344CB8AC3E}">
        <p14:creationId xmlns:p14="http://schemas.microsoft.com/office/powerpoint/2010/main" val="847964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22EA54BE-C11E-4042-B2ED-B5C7CD3CE97B}" type="slidenum">
              <a:rPr lang="en-US" altLang="en-US" smtClean="0">
                <a:solidFill>
                  <a:srgbClr val="000000"/>
                </a:solidFill>
                <a:latin typeface="Capital Group Sans" panose="02000503000000020004" pitchFamily="2" charset="0"/>
              </a:rPr>
              <a:pPr>
                <a:spcBef>
                  <a:spcPct val="0"/>
                </a:spcBef>
                <a:buSzTx/>
                <a:buFontTx/>
                <a:buNone/>
              </a:pPr>
              <a:t>13</a:t>
            </a:fld>
            <a:endParaRPr lang="en-US" altLang="en-US" dirty="0">
              <a:solidFill>
                <a:srgbClr val="000000"/>
              </a:solidFill>
              <a:latin typeface="Capital Group Sans" panose="02000503000000020004" pitchFamily="2" charset="0"/>
            </a:endParaRPr>
          </a:p>
        </p:txBody>
      </p:sp>
      <p:sp>
        <p:nvSpPr>
          <p:cNvPr id="29700" name="Rectangle 4"/>
          <p:cNvSpPr>
            <a:spLocks noGrp="1" noRot="1" noChangeAspect="1" noChangeArrowheads="1" noTextEdit="1"/>
          </p:cNvSpPr>
          <p:nvPr>
            <p:ph type="sldImg"/>
          </p:nvPr>
        </p:nvSpPr>
        <p:spPr>
          <a:xfrm>
            <a:off x="541338" y="946150"/>
            <a:ext cx="3422650" cy="1927225"/>
          </a:xfrm>
          <a:ln/>
        </p:spPr>
      </p:sp>
      <p:sp>
        <p:nvSpPr>
          <p:cNvPr id="29701" name="Rectangle 5"/>
          <p:cNvSpPr>
            <a:spLocks noGrp="1" noChangeArrowheads="1"/>
          </p:cNvSpPr>
          <p:nvPr>
            <p:ph type="body" idx="1"/>
          </p:nvPr>
        </p:nvSpPr>
        <p:spPr>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It may be hard to believe, but despite an almost superhuman knack for picking the worst day — the day the market hit its high — Louie did just fine. </a:t>
            </a:r>
          </a:p>
          <a:p>
            <a:pPr marL="744388" lvl="1" indent="-287279" eaLnBrk="1" hangingPunct="1"/>
            <a:r>
              <a:rPr lang="en-US" altLang="en-US" dirty="0">
                <a:latin typeface="Capital Group Sans" panose="02000503000000020004" pitchFamily="2" charset="0"/>
                <a:cs typeface="Arial" panose="020B0604020202020204" pitchFamily="34" charset="0"/>
              </a:rPr>
              <a:t>Over 20 years, he invested $200,000, and by December 31, 2025, that had grown to $694,213 — an average annual total return of 11.47%. Not too bad for a guy with a terminal case of bad timing.</a:t>
            </a:r>
          </a:p>
          <a:p>
            <a:pPr marL="282519" indent="-282519" eaLnBrk="1" hangingPunct="1"/>
            <a:r>
              <a:rPr lang="en-US" altLang="en-US" dirty="0">
                <a:latin typeface="Capital Group Sans" panose="02000503000000020004" pitchFamily="2" charset="0"/>
                <a:cs typeface="Arial" panose="020B0604020202020204" pitchFamily="34" charset="0"/>
              </a:rPr>
              <a:t>Now, if Louie had had perfect timing and invested on the best day each year — the day the market hit its low — he would have done better. </a:t>
            </a:r>
          </a:p>
          <a:p>
            <a:pPr marL="744388" lvl="1" indent="-287279" eaLnBrk="1" hangingPunct="1"/>
            <a:r>
              <a:rPr lang="en-US" altLang="en-US" dirty="0">
                <a:latin typeface="Capital Group Sans" panose="02000503000000020004" pitchFamily="2" charset="0"/>
                <a:cs typeface="Arial" panose="020B0604020202020204" pitchFamily="34" charset="0"/>
              </a:rPr>
              <a:t>His investment would have grown to $904,175, and he would have seen an average annual total return of 13.23%. </a:t>
            </a:r>
          </a:p>
          <a:p>
            <a:pPr marL="282519" marR="0" lvl="0" indent="-282519" algn="l" defTabSz="914400" rtl="0" eaLnBrk="1" fontAlgn="base" latinLnBrk="0" hangingPunct="1">
              <a:lnSpc>
                <a:spcPct val="100000"/>
              </a:lnSpc>
              <a:spcBef>
                <a:spcPct val="30000"/>
              </a:spcBef>
              <a:spcAft>
                <a:spcPct val="0"/>
              </a:spcAft>
              <a:buClrTx/>
              <a:buSzPct val="80000"/>
              <a:tabLst/>
              <a:defRPr/>
            </a:pPr>
            <a:r>
              <a:rPr lang="en-US" altLang="en-US" dirty="0">
                <a:latin typeface="Capital Group Sans" panose="02000503000000020004" pitchFamily="2" charset="0"/>
                <a:cs typeface="Arial" panose="020B0604020202020204" pitchFamily="34" charset="0"/>
              </a:rPr>
              <a:t>Of course, anyone else investing $10,000 a year in ICA over that same period would most likely have had different timing and results than Louie’s.</a:t>
            </a:r>
          </a:p>
          <a:p>
            <a:pPr marL="282519" marR="0" lvl="0" indent="-282519" algn="l" defTabSz="914400" rtl="0" eaLnBrk="1" fontAlgn="base" latinLnBrk="0" hangingPunct="1">
              <a:lnSpc>
                <a:spcPct val="100000"/>
              </a:lnSpc>
              <a:spcBef>
                <a:spcPct val="30000"/>
              </a:spcBef>
              <a:spcAft>
                <a:spcPct val="0"/>
              </a:spcAft>
              <a:buClrTx/>
              <a:buSzPct val="80000"/>
              <a:tabLst/>
              <a:defRPr/>
            </a:pPr>
            <a:r>
              <a:rPr lang="en-US" altLang="en-US" dirty="0">
                <a:latin typeface="Capital Group Sans" panose="02000503000000020004" pitchFamily="2" charset="0"/>
                <a:cs typeface="Arial" panose="020B0604020202020204" pitchFamily="34" charset="0"/>
              </a:rPr>
              <a:t>However, we can realistically expect that if we invest regularly, while our timing won’t be perfect, it won’t be as bad as Louie’s either.</a:t>
            </a:r>
          </a:p>
          <a:p>
            <a:pPr marL="744388" lvl="1" indent="-287279" eaLnBrk="1" hangingPunct="1"/>
            <a:endParaRPr lang="en-US" altLang="en-US" dirty="0">
              <a:latin typeface="Capital Group Sans" panose="02000503000000020004" pitchFamily="2" charset="0"/>
              <a:cs typeface="Arial" panose="020B0604020202020204" pitchFamily="34" charset="0"/>
            </a:endParaRPr>
          </a:p>
        </p:txBody>
      </p:sp>
    </p:spTree>
    <p:extLst>
      <p:ext uri="{BB962C8B-B14F-4D97-AF65-F5344CB8AC3E}">
        <p14:creationId xmlns:p14="http://schemas.microsoft.com/office/powerpoint/2010/main" val="1890954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dirty="0">
                <a:latin typeface="Capital Group Sans" panose="02000503000000020004" pitchFamily="2" charset="0"/>
              </a:rPr>
              <a:t>What else do we know for sure? We also know that flat markets can present opportunities for investors.</a:t>
            </a: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14</a:t>
            </a:fld>
            <a:endParaRPr lang="en-US" dirty="0">
              <a:latin typeface="Capital Group Sans" panose="02000503000000020004" pitchFamily="2" charset="0"/>
            </a:endParaRPr>
          </a:p>
        </p:txBody>
      </p:sp>
    </p:spTree>
    <p:extLst>
      <p:ext uri="{BB962C8B-B14F-4D97-AF65-F5344CB8AC3E}">
        <p14:creationId xmlns:p14="http://schemas.microsoft.com/office/powerpoint/2010/main" val="4000945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a:xfrm>
            <a:off x="419100" y="3328988"/>
            <a:ext cx="6330617" cy="5641975"/>
          </a:xfrm>
        </p:spPr>
        <p:txBody>
          <a:bodyPr/>
          <a:lstStyle/>
          <a:p>
            <a:pPr marL="282519" indent="-282519"/>
            <a:r>
              <a:rPr lang="en-US" dirty="0">
                <a:latin typeface="Capital Group Sans" panose="02000503000000020004" pitchFamily="2" charset="0"/>
              </a:rPr>
              <a:t>While the Great Recession from October 9, 2007, through March 9, 2009, and the more recent COVID-19 pandemic decline from February 19, 2020, through March 23, 2020, were incredibly challenging for investors and the markets, there have been other, less dramatic declines, as well as periods of little change at all.</a:t>
            </a:r>
          </a:p>
          <a:p>
            <a:pPr marL="282519" indent="-282519"/>
            <a:r>
              <a:rPr lang="en-US" dirty="0">
                <a:latin typeface="Capital Group Sans" panose="02000503000000020004" pitchFamily="2" charset="0"/>
              </a:rPr>
              <a:t>But during difficult times, ICA’s professional management has frequently enabled the fund to do better than the market.</a:t>
            </a:r>
          </a:p>
          <a:p>
            <a:pPr marL="282519" indent="-282519"/>
            <a:r>
              <a:rPr lang="en-US" dirty="0">
                <a:latin typeface="Capital Group Sans" panose="02000503000000020004" pitchFamily="2" charset="0"/>
              </a:rPr>
              <a:t>The chart on this slide, and the one on the next, show how ICA compared to the S&amp;P 500 during two past market periods that were relatively “flat.”</a:t>
            </a:r>
          </a:p>
          <a:p>
            <a:pPr marL="282519" indent="-282519"/>
            <a:r>
              <a:rPr lang="en-US" dirty="0">
                <a:latin typeface="Capital Group Sans" panose="02000503000000020004" pitchFamily="2" charset="0"/>
              </a:rPr>
              <a:t>On this slide:</a:t>
            </a:r>
          </a:p>
          <a:p>
            <a:pPr marL="0" indent="0">
              <a:buNone/>
            </a:pPr>
            <a:r>
              <a:rPr lang="en-US" dirty="0">
                <a:latin typeface="Capital Group Sans" panose="02000503000000020004" pitchFamily="2" charset="0"/>
              </a:rPr>
              <a:t>          –    </a:t>
            </a:r>
            <a:r>
              <a:rPr lang="en-US" altLang="en-US" sz="1100" b="0" dirty="0">
                <a:latin typeface="Capital Group Sans" panose="02000503000000020004" pitchFamily="2" charset="0"/>
              </a:rPr>
              <a:t>S&amp;P 500 Index</a:t>
            </a:r>
            <a:r>
              <a:rPr lang="en-US" dirty="0">
                <a:latin typeface="Capital Group Sans" panose="02000503000000020004" pitchFamily="2" charset="0"/>
              </a:rPr>
              <a:t> began 1968 with an index value of 96.47.</a:t>
            </a:r>
          </a:p>
          <a:p>
            <a:pPr marL="655743" indent="-655743">
              <a:buNone/>
            </a:pPr>
            <a:r>
              <a:rPr lang="en-US" dirty="0">
                <a:latin typeface="Capital Group Sans" panose="02000503000000020004" pitchFamily="2" charset="0"/>
              </a:rPr>
              <a:t>          –    More than a decade later, at the end of 1978, it stood at 96.11 — right back where it had started. But an investor still could have made money.</a:t>
            </a:r>
          </a:p>
          <a:p>
            <a:pPr marL="655743" indent="-655743">
              <a:buNone/>
            </a:pPr>
            <a:r>
              <a:rPr lang="en-US" dirty="0">
                <a:latin typeface="Capital Group Sans" panose="02000503000000020004" pitchFamily="2" charset="0"/>
              </a:rPr>
              <a:t>          –    A hypothetical investment of $10,000 in the S&amp;P 500, with reinvested dividends, would have grown to $15,174.</a:t>
            </a:r>
          </a:p>
          <a:p>
            <a:pPr marL="0" indent="0">
              <a:buNone/>
            </a:pPr>
            <a:r>
              <a:rPr lang="en-US" dirty="0">
                <a:latin typeface="Capital Group Sans" panose="02000503000000020004" pitchFamily="2" charset="0"/>
              </a:rPr>
              <a:t>          –    Meanwhile, that $10,000 invested in ICA would have grown to $18,333.</a:t>
            </a:r>
            <a:endParaRPr lang="en-US" dirty="0">
              <a:latin typeface="Capital Group Sans" panose="02000503000000020004"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15</a:t>
            </a:fld>
            <a:endParaRPr lang="en-US" dirty="0">
              <a:latin typeface="Capital Group Sans" panose="02000503000000020004" pitchFamily="2" charset="0"/>
            </a:endParaRPr>
          </a:p>
        </p:txBody>
      </p:sp>
    </p:spTree>
    <p:extLst>
      <p:ext uri="{BB962C8B-B14F-4D97-AF65-F5344CB8AC3E}">
        <p14:creationId xmlns:p14="http://schemas.microsoft.com/office/powerpoint/2010/main" val="2693070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dirty="0">
                <a:latin typeface="Capital Group Sans" panose="02000503000000020004" pitchFamily="2" charset="0"/>
              </a:rPr>
              <a:t>Before the 2007-2009 decline, the market had been relatively flat for the previous eight-year period.</a:t>
            </a:r>
          </a:p>
          <a:p>
            <a:pPr marL="655743" indent="-655743">
              <a:buNone/>
            </a:pPr>
            <a:r>
              <a:rPr lang="en-US" dirty="0">
                <a:latin typeface="Capital Group Sans" panose="02000503000000020004" pitchFamily="2" charset="0"/>
              </a:rPr>
              <a:t>         –     </a:t>
            </a:r>
            <a:r>
              <a:rPr lang="en-US" altLang="en-US" sz="1100" b="0" dirty="0">
                <a:latin typeface="Capital Group Sans" panose="02000503000000020004" pitchFamily="2" charset="0"/>
              </a:rPr>
              <a:t>S&amp;P 500 Index</a:t>
            </a:r>
            <a:r>
              <a:rPr lang="en-US" dirty="0">
                <a:latin typeface="Capital Group Sans" panose="02000503000000020004" pitchFamily="2" charset="0"/>
              </a:rPr>
              <a:t> began the year 2000 with an index value of 1469.25 and ended 2007 with a value of 1468.36.</a:t>
            </a:r>
          </a:p>
          <a:p>
            <a:pPr marL="655743" indent="-655743">
              <a:buNone/>
            </a:pPr>
            <a:r>
              <a:rPr lang="en-US" dirty="0">
                <a:latin typeface="Capital Group Sans" panose="02000503000000020004" pitchFamily="2" charset="0"/>
              </a:rPr>
              <a:t>         –     A hypothetical investment of $10,000 in the S&amp;P 500, with reinvested dividends, would  have grown to $11,409.</a:t>
            </a:r>
          </a:p>
          <a:p>
            <a:pPr marL="655743" indent="-655743">
              <a:buNone/>
            </a:pPr>
            <a:r>
              <a:rPr lang="en-US" dirty="0">
                <a:latin typeface="Capital Group Sans" panose="02000503000000020004" pitchFamily="2" charset="0"/>
              </a:rPr>
              <a:t>         –     Meanwhile, a hypothetical $10,000 investment in ICA over the same period would have</a:t>
            </a:r>
            <a:br>
              <a:rPr lang="en-US" dirty="0">
                <a:latin typeface="Capital Group Sans" panose="02000503000000020004" pitchFamily="2" charset="0"/>
              </a:rPr>
            </a:br>
            <a:r>
              <a:rPr lang="en-US" dirty="0">
                <a:latin typeface="Capital Group Sans" panose="02000503000000020004" pitchFamily="2" charset="0"/>
              </a:rPr>
              <a:t>grown to $14,537.</a:t>
            </a:r>
          </a:p>
          <a:p>
            <a:pPr marL="282519" indent="-282519"/>
            <a:r>
              <a:rPr lang="en-US" dirty="0">
                <a:latin typeface="Capital Group Sans" panose="02000503000000020004" pitchFamily="2" charset="0"/>
              </a:rPr>
              <a:t>Of course, past results are not predictive of results in future periods, and there have been periods when the fund has lagged the index.</a:t>
            </a:r>
          </a:p>
          <a:p>
            <a:pPr marL="279368" lvl="1" indent="0">
              <a:buNone/>
            </a:pPr>
            <a:r>
              <a:rPr lang="en-US" b="1" i="0" u="none" strike="noStrike" kern="1200" baseline="0" dirty="0">
                <a:solidFill>
                  <a:schemeClr val="tx1"/>
                </a:solidFill>
                <a:latin typeface="Capital Group Sans" panose="02000503000000020004" pitchFamily="2" charset="0"/>
                <a:ea typeface="+mn-ea"/>
                <a:cs typeface="Arial" charset="0"/>
              </a:rPr>
              <a:t>[Note to presenter: This presentation focuses on the period from 2000 through 2007. The examples and studies quoted deal with this period only. We feel the information from this decade, which contains both bull and bear markets, is still relevant to the investor mentality today.]</a:t>
            </a:r>
            <a:endParaRPr lang="en-US" b="1" dirty="0">
              <a:solidFill>
                <a:srgbClr val="000000"/>
              </a:solidFill>
              <a:latin typeface="Capital Group Sans" panose="02000503000000020004"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16</a:t>
            </a:fld>
            <a:endParaRPr lang="en-US" dirty="0">
              <a:latin typeface="Capital Group Sans" panose="02000503000000020004" pitchFamily="2" charset="0"/>
            </a:endParaRPr>
          </a:p>
        </p:txBody>
      </p:sp>
    </p:spTree>
    <p:extLst>
      <p:ext uri="{BB962C8B-B14F-4D97-AF65-F5344CB8AC3E}">
        <p14:creationId xmlns:p14="http://schemas.microsoft.com/office/powerpoint/2010/main" val="1531737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b="0" i="0" dirty="0">
                <a:effectLst/>
                <a:latin typeface="Capital Group Sans" panose="02000503000000020004" pitchFamily="2" charset="0"/>
                <a:cs typeface="Arial" panose="020B0604020202020204" pitchFamily="34" charset="0"/>
              </a:rPr>
              <a:t>Long-term investments in companies paying dividends have </a:t>
            </a:r>
            <a:r>
              <a:rPr lang="en-US" sz="1100" b="0" i="0" kern="1200" dirty="0">
                <a:solidFill>
                  <a:schemeClr val="tx1"/>
                </a:solidFill>
                <a:effectLst/>
                <a:latin typeface="Capital Group Sans" panose="02000503000000020004" pitchFamily="2" charset="0"/>
                <a:ea typeface="+mn-ea"/>
                <a:cs typeface="Arial" charset="0"/>
              </a:rPr>
              <a:t>helped generate </a:t>
            </a:r>
            <a:r>
              <a:rPr lang="en-US" b="0" i="0" dirty="0">
                <a:effectLst/>
                <a:latin typeface="Capital Group Sans" panose="02000503000000020004" pitchFamily="2" charset="0"/>
                <a:cs typeface="Arial" panose="020B0604020202020204" pitchFamily="34" charset="0"/>
              </a:rPr>
              <a:t>greater returns over time for investors.</a:t>
            </a: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17</a:t>
            </a:fld>
            <a:endParaRPr lang="en-US" dirty="0">
              <a:latin typeface="Capital Group Sans" panose="02000503000000020004" pitchFamily="2" charset="0"/>
            </a:endParaRPr>
          </a:p>
        </p:txBody>
      </p:sp>
    </p:spTree>
    <p:extLst>
      <p:ext uri="{BB962C8B-B14F-4D97-AF65-F5344CB8AC3E}">
        <p14:creationId xmlns:p14="http://schemas.microsoft.com/office/powerpoint/2010/main" val="799297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a:xfrm>
            <a:off x="419100" y="3328988"/>
            <a:ext cx="6546850" cy="5641975"/>
          </a:xfrm>
        </p:spPr>
        <p:txBody>
          <a:bodyPr/>
          <a:lstStyle/>
          <a:p>
            <a:pPr marL="282519" indent="-282519"/>
            <a:r>
              <a:rPr lang="en-US" dirty="0">
                <a:latin typeface="Capital Group Sans" panose="02000503000000020004" pitchFamily="2" charset="0"/>
              </a:rPr>
              <a:t>For this $100,000 investment in ICA from December 31, 2005, through December 31, 2025, </a:t>
            </a:r>
            <a:r>
              <a:rPr lang="en-US" sz="1100" b="0" i="0" kern="1200" dirty="0">
                <a:solidFill>
                  <a:schemeClr val="tx1"/>
                </a:solidFill>
                <a:effectLst/>
                <a:latin typeface="Capital Group Sans" panose="02000503000000020004" pitchFamily="2" charset="0"/>
                <a:ea typeface="+mn-ea"/>
                <a:cs typeface="Arial" charset="0"/>
              </a:rPr>
              <a:t>we're assuming that dividends were taken in cash and capital gains were reinvested. After 20 years:</a:t>
            </a:r>
            <a:endParaRPr lang="en-US" dirty="0">
              <a:latin typeface="Capital Group Sans" panose="02000503000000020004" pitchFamily="2" charset="0"/>
            </a:endParaRPr>
          </a:p>
          <a:p>
            <a:pPr marL="0" indent="0">
              <a:buNone/>
            </a:pPr>
            <a:r>
              <a:rPr lang="en-US" dirty="0">
                <a:latin typeface="Capital Group Sans" panose="02000503000000020004" pitchFamily="2" charset="0"/>
              </a:rPr>
              <a:t>            –    The income from dividends would have totaled $59,382.</a:t>
            </a:r>
          </a:p>
          <a:p>
            <a:pPr marL="0" indent="0">
              <a:buNone/>
            </a:pPr>
            <a:r>
              <a:rPr lang="en-US" dirty="0">
                <a:latin typeface="Capital Group Sans" panose="02000503000000020004" pitchFamily="2" charset="0"/>
              </a:rPr>
              <a:t>            –    The ending value would have been $469,929.</a:t>
            </a:r>
            <a:endParaRPr lang="en-US" dirty="0">
              <a:latin typeface="Capital Group Sans" panose="02000503000000020004"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18</a:t>
            </a:fld>
            <a:endParaRPr lang="en-US" dirty="0">
              <a:latin typeface="Capital Group Sans" panose="02000503000000020004" pitchFamily="2" charset="0"/>
            </a:endParaRPr>
          </a:p>
        </p:txBody>
      </p:sp>
    </p:spTree>
    <p:extLst>
      <p:ext uri="{BB962C8B-B14F-4D97-AF65-F5344CB8AC3E}">
        <p14:creationId xmlns:p14="http://schemas.microsoft.com/office/powerpoint/2010/main" val="2378811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15B5AB2A-DF15-4018-9C17-FD481689A466}" type="slidenum">
              <a:rPr lang="en-US" altLang="en-US" smtClean="0">
                <a:solidFill>
                  <a:srgbClr val="000000"/>
                </a:solidFill>
                <a:latin typeface="Capital Group Sans" panose="02000503000000020004" pitchFamily="2" charset="0"/>
              </a:rPr>
              <a:pPr>
                <a:spcBef>
                  <a:spcPct val="0"/>
                </a:spcBef>
                <a:buSzTx/>
                <a:buFontTx/>
                <a:buNone/>
              </a:pPr>
              <a:t>19</a:t>
            </a:fld>
            <a:endParaRPr lang="en-US" altLang="en-US" dirty="0">
              <a:solidFill>
                <a:srgbClr val="000000"/>
              </a:solidFill>
              <a:latin typeface="Capital Group Sans" panose="02000503000000020004" pitchFamily="2" charset="0"/>
            </a:endParaRPr>
          </a:p>
        </p:txBody>
      </p:sp>
      <p:sp>
        <p:nvSpPr>
          <p:cNvPr id="44036" name="Rectangle 4"/>
          <p:cNvSpPr>
            <a:spLocks noGrp="1" noRot="1" noChangeAspect="1" noChangeArrowheads="1" noTextEdit="1"/>
          </p:cNvSpPr>
          <p:nvPr>
            <p:ph type="sldImg"/>
          </p:nvPr>
        </p:nvSpPr>
        <p:spPr>
          <a:xfrm>
            <a:off x="509588" y="946150"/>
            <a:ext cx="3422650" cy="1927225"/>
          </a:xfrm>
          <a:ln/>
        </p:spPr>
      </p:sp>
      <p:sp>
        <p:nvSpPr>
          <p:cNvPr id="44037" name="Rectangle 5"/>
          <p:cNvSpPr>
            <a:spLocks noGrp="1" noChangeArrowheads="1"/>
          </p:cNvSpPr>
          <p:nvPr>
            <p:ph type="body" idx="1"/>
          </p:nvPr>
        </p:nvSpPr>
        <p:spPr>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Now let’s review what we know for sure:</a:t>
            </a:r>
          </a:p>
          <a:p>
            <a:pPr marL="744388" lvl="1" indent="-287279" eaLnBrk="1" hangingPunct="1"/>
            <a:r>
              <a:rPr lang="en-US" altLang="en-US" dirty="0">
                <a:latin typeface="Capital Group Sans" panose="02000503000000020004" pitchFamily="2" charset="0"/>
                <a:cs typeface="Arial" panose="020B0604020202020204" pitchFamily="34" charset="0"/>
              </a:rPr>
              <a:t>Diversification can reduce risk.</a:t>
            </a:r>
          </a:p>
          <a:p>
            <a:pPr marL="744388" lvl="1" indent="-287279" eaLnBrk="1" hangingPunct="1"/>
            <a:r>
              <a:rPr lang="en-US" altLang="en-US" dirty="0">
                <a:latin typeface="Capital Group Sans" panose="02000503000000020004" pitchFamily="2" charset="0"/>
                <a:cs typeface="Arial" panose="020B0604020202020204" pitchFamily="34" charset="0"/>
              </a:rPr>
              <a:t>The best investors look beyond short-term fluctuations.</a:t>
            </a:r>
          </a:p>
          <a:p>
            <a:pPr marL="744388" lvl="1" indent="-287279" eaLnBrk="1" hangingPunct="1"/>
            <a:r>
              <a:rPr lang="en-US" altLang="en-US" dirty="0">
                <a:latin typeface="Capital Group Sans" panose="02000503000000020004" pitchFamily="2" charset="0"/>
                <a:cs typeface="Arial" panose="020B0604020202020204" pitchFamily="34" charset="0"/>
              </a:rPr>
              <a:t>When investing, time is more important than timing.</a:t>
            </a:r>
          </a:p>
          <a:p>
            <a:pPr marL="744388" lvl="1" indent="-287279" eaLnBrk="1" hangingPunct="1"/>
            <a:r>
              <a:rPr lang="en-US" altLang="en-US" dirty="0">
                <a:latin typeface="Capital Group Sans" panose="02000503000000020004" pitchFamily="2" charset="0"/>
                <a:cs typeface="Arial" panose="020B0604020202020204" pitchFamily="34" charset="0"/>
              </a:rPr>
              <a:t>Investors can make money in flat markets.</a:t>
            </a:r>
          </a:p>
          <a:p>
            <a:pPr marL="744388" lvl="1" indent="-287279" eaLnBrk="1" hangingPunct="1"/>
            <a:r>
              <a:rPr lang="en-US" altLang="en-US" dirty="0">
                <a:latin typeface="Capital Group Sans" panose="02000503000000020004" pitchFamily="2" charset="0"/>
                <a:cs typeface="Arial" panose="020B0604020202020204" pitchFamily="34" charset="0"/>
              </a:rPr>
              <a:t>Historically, dividends </a:t>
            </a:r>
            <a:r>
              <a:rPr lang="en-US" dirty="0">
                <a:latin typeface="Capital Group Sans" panose="02000503000000020004" pitchFamily="2" charset="0"/>
              </a:rPr>
              <a:t>from a portfolio </a:t>
            </a:r>
            <a:r>
              <a:rPr lang="en-US" altLang="en-US" dirty="0">
                <a:latin typeface="Capital Group Sans" panose="02000503000000020004" pitchFamily="2" charset="0"/>
                <a:cs typeface="Arial" panose="020B0604020202020204" pitchFamily="34" charset="0"/>
              </a:rPr>
              <a:t>of successful companies have risen over the long term.</a:t>
            </a:r>
          </a:p>
        </p:txBody>
      </p:sp>
    </p:spTree>
    <p:extLst>
      <p:ext uri="{BB962C8B-B14F-4D97-AF65-F5344CB8AC3E}">
        <p14:creationId xmlns:p14="http://schemas.microsoft.com/office/powerpoint/2010/main" val="4050388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dirty="0">
                <a:latin typeface="Capital Group Sans" panose="02000503000000020004" pitchFamily="2" charset="0"/>
              </a:rPr>
              <a:t>Over the years, the main thing we’ve all learned — and still know for sure — is that selling at the bottom and buying at the top is the goal for most people.</a:t>
            </a:r>
          </a:p>
          <a:p>
            <a:pPr marL="282519" indent="-282519"/>
            <a:r>
              <a:rPr lang="en-US" dirty="0">
                <a:latin typeface="Capital Group Sans" panose="02000503000000020004" pitchFamily="2" charset="0"/>
              </a:rPr>
              <a:t>Looking at ICA’s history may help you avoid this mistake.</a:t>
            </a: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20</a:t>
            </a:fld>
            <a:endParaRPr lang="en-US" dirty="0">
              <a:latin typeface="Capital Group Sans" panose="02000503000000020004" pitchFamily="2" charset="0"/>
            </a:endParaRPr>
          </a:p>
        </p:txBody>
      </p:sp>
    </p:spTree>
    <p:extLst>
      <p:ext uri="{BB962C8B-B14F-4D97-AF65-F5344CB8AC3E}">
        <p14:creationId xmlns:p14="http://schemas.microsoft.com/office/powerpoint/2010/main" val="3837712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9113" y="946150"/>
            <a:ext cx="3422650" cy="1927225"/>
          </a:xfrm>
        </p:spPr>
      </p:sp>
      <p:sp>
        <p:nvSpPr>
          <p:cNvPr id="3" name="Notes Placeholder 2"/>
          <p:cNvSpPr>
            <a:spLocks noGrp="1"/>
          </p:cNvSpPr>
          <p:nvPr>
            <p:ph type="body" idx="1"/>
          </p:nvPr>
        </p:nvSpPr>
        <p:spPr/>
        <p:txBody>
          <a:bodyPr/>
          <a:lstStyle/>
          <a:p>
            <a:pPr marL="282519" indent="-282519"/>
            <a:r>
              <a:rPr lang="en-US" sz="1100" b="0" i="0" kern="1200" dirty="0">
                <a:solidFill>
                  <a:schemeClr val="tx1"/>
                </a:solidFill>
                <a:effectLst/>
                <a:latin typeface="Capital Group Sans" panose="02000503000000020004" pitchFamily="2" charset="0"/>
                <a:ea typeface="+mn-ea"/>
                <a:cs typeface="Arial" charset="0"/>
              </a:rPr>
              <a:t>Historically, investors who have a long-term focus and the discipline to stay invested during the occasional and inevitable periods of declines in stock prices have been rewarded. </a:t>
            </a:r>
          </a:p>
          <a:p>
            <a:pPr marL="282519" indent="-282519"/>
            <a:r>
              <a:rPr lang="en-US" sz="1100" b="0" i="0" kern="1200" dirty="0">
                <a:solidFill>
                  <a:schemeClr val="tx1"/>
                </a:solidFill>
                <a:effectLst/>
                <a:latin typeface="Capital Group Sans" panose="02000503000000020004" pitchFamily="2" charset="0"/>
                <a:ea typeface="+mn-ea"/>
                <a:cs typeface="Arial" charset="0"/>
              </a:rPr>
              <a:t>Over calendar-year periods from January 1, 1934, through December 31, 2025, you quickly can see that ICA’s one-year results were more likely to be negative than results for longer periods. </a:t>
            </a:r>
          </a:p>
          <a:p>
            <a:pPr marL="0" indent="0">
              <a:buFont typeface="Arial"/>
              <a:buNone/>
            </a:pPr>
            <a:r>
              <a:rPr lang="en-US" sz="1100" b="0" i="0" kern="1200" dirty="0">
                <a:solidFill>
                  <a:schemeClr val="tx1"/>
                </a:solidFill>
                <a:effectLst/>
                <a:latin typeface="Capital Group Sans" panose="02000503000000020004" pitchFamily="2" charset="0"/>
                <a:ea typeface="+mn-ea"/>
                <a:cs typeface="Arial" charset="0"/>
              </a:rPr>
              <a:t>             – In fact, the number of negative three-year periods is almost half the number </a:t>
            </a:r>
            <a:r>
              <a:rPr lang="en-US" sz="1100" b="0" i="0" kern="1200">
                <a:solidFill>
                  <a:schemeClr val="tx1"/>
                </a:solidFill>
                <a:effectLst/>
                <a:latin typeface="Capital Group Sans" panose="02000503000000020004" pitchFamily="2" charset="0"/>
                <a:ea typeface="+mn-ea"/>
                <a:cs typeface="Arial" charset="0"/>
              </a:rPr>
              <a:t>of     </a:t>
            </a:r>
            <a:br>
              <a:rPr lang="en-US" sz="1100" b="0" i="0" kern="1200">
                <a:solidFill>
                  <a:schemeClr val="tx1"/>
                </a:solidFill>
                <a:effectLst/>
                <a:latin typeface="Capital Group Sans" panose="02000503000000020004" pitchFamily="2" charset="0"/>
                <a:ea typeface="+mn-ea"/>
                <a:cs typeface="Arial" charset="0"/>
              </a:rPr>
            </a:br>
            <a:r>
              <a:rPr lang="en-US" sz="1100" b="0" i="0" kern="1200">
                <a:solidFill>
                  <a:schemeClr val="tx1"/>
                </a:solidFill>
                <a:effectLst/>
                <a:latin typeface="Capital Group Sans" panose="02000503000000020004" pitchFamily="2" charset="0"/>
                <a:ea typeface="+mn-ea"/>
                <a:cs typeface="Arial" charset="0"/>
              </a:rPr>
              <a:t>                negative </a:t>
            </a:r>
            <a:r>
              <a:rPr lang="en-US" sz="1100" b="0" i="0" kern="1200" dirty="0">
                <a:solidFill>
                  <a:schemeClr val="tx1"/>
                </a:solidFill>
                <a:effectLst/>
                <a:latin typeface="Capital Group Sans" panose="02000503000000020004" pitchFamily="2" charset="0"/>
                <a:ea typeface="+mn-ea"/>
                <a:cs typeface="Arial" charset="0"/>
              </a:rPr>
              <a:t>one-year periods.            </a:t>
            </a:r>
          </a:p>
          <a:p>
            <a:pPr marL="0" indent="0">
              <a:buFont typeface="Arial"/>
              <a:buNone/>
            </a:pPr>
            <a:r>
              <a:rPr lang="en-US" sz="1100" b="0" i="0" kern="1200" dirty="0">
                <a:solidFill>
                  <a:schemeClr val="tx1"/>
                </a:solidFill>
                <a:effectLst/>
                <a:latin typeface="Capital Group Sans" panose="02000503000000020004" pitchFamily="2" charset="0"/>
                <a:ea typeface="+mn-ea"/>
                <a:cs typeface="Arial" charset="0"/>
              </a:rPr>
              <a:t>             – And ICA’s results for every 10-year period were positive. </a:t>
            </a:r>
            <a:endParaRPr lang="en-US" dirty="0">
              <a:latin typeface="Capital Group Sans" panose="02000503000000020004" pitchFamily="2" charset="0"/>
            </a:endParaRPr>
          </a:p>
        </p:txBody>
      </p:sp>
      <p:sp>
        <p:nvSpPr>
          <p:cNvPr id="4" name="Slide Number Placeholder 3"/>
          <p:cNvSpPr>
            <a:spLocks noGrp="1"/>
          </p:cNvSpPr>
          <p:nvPr>
            <p:ph type="sldNum" sz="quarter" idx="10"/>
          </p:nvPr>
        </p:nvSpPr>
        <p:spPr/>
        <p:txBody>
          <a:bodyPr/>
          <a:lstStyle/>
          <a:p>
            <a:pPr>
              <a:defRPr/>
            </a:pPr>
            <a:fld id="{608761A8-5FAA-49E7-AA22-1F2E212729A8}" type="slidenum">
              <a:rPr lang="en-US" smtClean="0">
                <a:latin typeface="Capital Group Sans" panose="02000503000000020004" pitchFamily="2" charset="0"/>
              </a:rPr>
              <a:pPr>
                <a:defRPr/>
              </a:pPr>
              <a:t>21</a:t>
            </a:fld>
            <a:endParaRPr lang="en-US" dirty="0">
              <a:latin typeface="Capital Group Sans" panose="02000503000000020004" pitchFamily="2" charset="0"/>
            </a:endParaRPr>
          </a:p>
        </p:txBody>
      </p:sp>
    </p:spTree>
    <p:extLst>
      <p:ext uri="{BB962C8B-B14F-4D97-AF65-F5344CB8AC3E}">
        <p14:creationId xmlns:p14="http://schemas.microsoft.com/office/powerpoint/2010/main" val="775224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8E811206-E511-43B2-A3CE-E0AC1DD92A4F}" type="slidenum">
              <a:rPr lang="en-US" altLang="en-US" smtClean="0">
                <a:latin typeface="Capital Group Sans" panose="02000503000000020004" pitchFamily="2" charset="0"/>
              </a:rPr>
              <a:pPr>
                <a:spcBef>
                  <a:spcPct val="0"/>
                </a:spcBef>
                <a:buSzTx/>
                <a:buFontTx/>
                <a:buNone/>
              </a:pPr>
              <a:t>22</a:t>
            </a:fld>
            <a:endParaRPr lang="en-US" altLang="en-US" dirty="0">
              <a:latin typeface="Capital Group Sans" panose="02000503000000020004" pitchFamily="2" charset="0"/>
            </a:endParaRPr>
          </a:p>
        </p:txBody>
      </p:sp>
      <p:sp>
        <p:nvSpPr>
          <p:cNvPr id="50180" name="Rectangle 4"/>
          <p:cNvSpPr>
            <a:spLocks noGrp="1" noRot="1" noChangeAspect="1" noChangeArrowheads="1" noTextEdit="1"/>
          </p:cNvSpPr>
          <p:nvPr>
            <p:ph type="sldImg"/>
          </p:nvPr>
        </p:nvSpPr>
        <p:spPr>
          <a:xfrm>
            <a:off x="522288" y="946150"/>
            <a:ext cx="3422650" cy="1927225"/>
          </a:xfrm>
          <a:ln/>
        </p:spPr>
      </p:sp>
      <p:sp>
        <p:nvSpPr>
          <p:cNvPr id="8" name="Rectangle 5">
            <a:extLst>
              <a:ext uri="{FF2B5EF4-FFF2-40B4-BE49-F238E27FC236}">
                <a16:creationId xmlns:a16="http://schemas.microsoft.com/office/drawing/2014/main" id="{763887BA-9EFA-4DE6-9124-7D944AEE34A9}"/>
              </a:ext>
            </a:extLst>
          </p:cNvPr>
          <p:cNvSpPr>
            <a:spLocks noGrp="1" noChangeArrowheads="1"/>
          </p:cNvSpPr>
          <p:nvPr>
            <p:ph type="body" sz="quarter" idx="3"/>
          </p:nvPr>
        </p:nvSpPr>
        <p:spPr>
          <a:xfrm>
            <a:off x="419429" y="3328296"/>
            <a:ext cx="6426732" cy="5642454"/>
          </a:xfrm>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Refer to slide.</a:t>
            </a:r>
          </a:p>
        </p:txBody>
      </p:sp>
    </p:spTree>
    <p:extLst>
      <p:ext uri="{BB962C8B-B14F-4D97-AF65-F5344CB8AC3E}">
        <p14:creationId xmlns:p14="http://schemas.microsoft.com/office/powerpoint/2010/main" val="558006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B15C9330-7EBA-4C98-9497-D335CF03676D}" type="slidenum">
              <a:rPr lang="en-US" altLang="en-US" smtClean="0">
                <a:latin typeface="Capital Group Sans" panose="02000503000000020004" pitchFamily="2" charset="0"/>
              </a:rPr>
              <a:pPr>
                <a:spcBef>
                  <a:spcPct val="0"/>
                </a:spcBef>
                <a:buSzTx/>
                <a:buFontTx/>
                <a:buNone/>
              </a:pPr>
              <a:t>23</a:t>
            </a:fld>
            <a:endParaRPr lang="en-US" altLang="en-US" dirty="0">
              <a:latin typeface="Capital Group Sans" panose="02000503000000020004" pitchFamily="2" charset="0"/>
            </a:endParaRPr>
          </a:p>
        </p:txBody>
      </p:sp>
      <p:sp>
        <p:nvSpPr>
          <p:cNvPr id="52228" name="Rectangle 4"/>
          <p:cNvSpPr>
            <a:spLocks noGrp="1" noRot="1" noChangeAspect="1" noChangeArrowheads="1" noTextEdit="1"/>
          </p:cNvSpPr>
          <p:nvPr>
            <p:ph type="sldImg"/>
          </p:nvPr>
        </p:nvSpPr>
        <p:spPr>
          <a:xfrm>
            <a:off x="522288" y="946150"/>
            <a:ext cx="3422650" cy="1927225"/>
          </a:xfrm>
          <a:ln/>
        </p:spPr>
      </p:sp>
      <p:sp>
        <p:nvSpPr>
          <p:cNvPr id="52229" name="Rectangle 5"/>
          <p:cNvSpPr>
            <a:spLocks noGrp="1" noChangeArrowheads="1"/>
          </p:cNvSpPr>
          <p:nvPr>
            <p:ph type="body" idx="1"/>
          </p:nvPr>
        </p:nvSpPr>
        <p:spPr>
          <a:xfrm>
            <a:off x="419100" y="3328988"/>
            <a:ext cx="6427788" cy="5641975"/>
          </a:xfrm>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Refer to slide.</a:t>
            </a:r>
          </a:p>
        </p:txBody>
      </p:sp>
    </p:spTree>
    <p:extLst>
      <p:ext uri="{BB962C8B-B14F-4D97-AF65-F5344CB8AC3E}">
        <p14:creationId xmlns:p14="http://schemas.microsoft.com/office/powerpoint/2010/main" val="197636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defTabSz="957153">
              <a:spcBef>
                <a:spcPct val="30000"/>
              </a:spcBef>
              <a:buSzPct val="8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1pPr>
            <a:lvl2pPr marL="742865" indent="-285718" defTabSz="957153">
              <a:spcBef>
                <a:spcPct val="30000"/>
              </a:spcBef>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2pPr>
            <a:lvl3pPr marL="1142869" indent="-228574" defTabSz="957153">
              <a:spcBef>
                <a:spcPct val="30000"/>
              </a:spcBef>
              <a:buSzPct val="7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3pPr>
            <a:lvl4pPr marL="1600017" indent="-228574" defTabSz="957153">
              <a:spcBef>
                <a:spcPct val="30000"/>
              </a:spcBef>
              <a:buSzPct val="80000"/>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165" indent="-228574" defTabSz="957153">
              <a:spcBef>
                <a:spcPct val="30000"/>
              </a:spcBef>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5pPr>
            <a:lvl6pPr marL="2514313"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6pPr>
            <a:lvl7pPr marL="2971461"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7pPr>
            <a:lvl8pPr marL="3428609"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8pPr>
            <a:lvl9pPr marL="3885756" indent="-228574" defTabSz="957153" eaLnBrk="0" fontAlgn="base" hangingPunct="0">
              <a:spcBef>
                <a:spcPct val="30000"/>
              </a:spcBef>
              <a:spcAft>
                <a:spcPct val="0"/>
              </a:spcAft>
              <a:buSzPct val="60000"/>
              <a:buFont typeface="Wingdings" panose="05000000000000000000" pitchFamily="2" charset="2"/>
              <a:buChar char="l"/>
              <a:defRPr sz="1100">
                <a:solidFill>
                  <a:schemeClr val="tx1"/>
                </a:solidFill>
                <a:latin typeface="Arial" panose="020B0604020202020204" pitchFamily="34" charset="0"/>
                <a:cs typeface="Arial" panose="020B0604020202020204" pitchFamily="34" charset="0"/>
              </a:defRPr>
            </a:lvl9pPr>
          </a:lstStyle>
          <a:p>
            <a:pPr>
              <a:spcBef>
                <a:spcPct val="0"/>
              </a:spcBef>
              <a:buSzTx/>
              <a:buFontTx/>
              <a:buNone/>
            </a:pPr>
            <a:fld id="{EBBF64F3-A702-459D-BF0D-658E00038B85}" type="slidenum">
              <a:rPr lang="en-US" altLang="en-US" smtClean="0">
                <a:latin typeface="Capital Group Sans" panose="02000503000000020004" pitchFamily="2" charset="0"/>
              </a:rPr>
              <a:pPr>
                <a:spcBef>
                  <a:spcPct val="0"/>
                </a:spcBef>
                <a:buSzTx/>
                <a:buFontTx/>
                <a:buNone/>
              </a:pPr>
              <a:t>24</a:t>
            </a:fld>
            <a:endParaRPr lang="en-US" altLang="en-US" dirty="0">
              <a:latin typeface="Capital Group Sans" panose="02000503000000020004" pitchFamily="2" charset="0"/>
            </a:endParaRPr>
          </a:p>
        </p:txBody>
      </p:sp>
      <p:sp>
        <p:nvSpPr>
          <p:cNvPr id="5124" name="Rectangle 4"/>
          <p:cNvSpPr>
            <a:spLocks noGrp="1" noRot="1" noChangeAspect="1" noChangeArrowheads="1" noTextEdit="1"/>
          </p:cNvSpPr>
          <p:nvPr>
            <p:ph type="sldImg"/>
          </p:nvPr>
        </p:nvSpPr>
        <p:spPr>
          <a:xfrm>
            <a:off x="550863" y="946150"/>
            <a:ext cx="3422650" cy="1927225"/>
          </a:xfrm>
          <a:ln/>
        </p:spPr>
      </p:sp>
      <p:sp>
        <p:nvSpPr>
          <p:cNvPr id="5125" name="Rectangle 5"/>
          <p:cNvSpPr>
            <a:spLocks noGrp="1" noChangeArrowheads="1"/>
          </p:cNvSpPr>
          <p:nvPr>
            <p:ph type="body" idx="1"/>
          </p:nvPr>
        </p:nvSpPr>
        <p:spPr>
          <a:noFill/>
        </p:spPr>
        <p:txBody>
          <a:bodyPr/>
          <a:lstStyle/>
          <a:p>
            <a:pPr marL="282519" indent="-282519" eaLnBrk="1" hangingPunct="1"/>
            <a:r>
              <a:rPr lang="en-US" altLang="en-US" dirty="0">
                <a:latin typeface="Capital Group Sans" panose="02000503000000020004" pitchFamily="2" charset="0"/>
                <a:cs typeface="Arial" panose="020B0604020202020204" pitchFamily="34" charset="0"/>
              </a:rPr>
              <a:t>Refer to slide.</a:t>
            </a:r>
            <a:endParaRPr lang="en-US" altLang="en-US" baseline="0" dirty="0">
              <a:latin typeface="Capital Group Sans" panose="02000503000000020004" pitchFamily="2" charset="0"/>
              <a:cs typeface="Arial" panose="020B0604020202020204" pitchFamily="34" charset="0"/>
            </a:endParaRPr>
          </a:p>
          <a:p>
            <a:pPr marL="282519" indent="-282519" eaLnBrk="1" hangingPunct="1"/>
            <a:endParaRPr lang="en-US" altLang="en-US" dirty="0">
              <a:latin typeface="Capital Group Sans" panose="02000503000000020004" pitchFamily="2" charset="0"/>
              <a:cs typeface="Arial" panose="020B0604020202020204" pitchFamily="34" charset="0"/>
            </a:endParaRPr>
          </a:p>
        </p:txBody>
      </p:sp>
      <p:sp>
        <p:nvSpPr>
          <p:cNvPr id="14" name="TextBox 13"/>
          <p:cNvSpPr txBox="1"/>
          <p:nvPr/>
        </p:nvSpPr>
        <p:spPr>
          <a:xfrm>
            <a:off x="3613585" y="404080"/>
            <a:ext cx="184710" cy="369322"/>
          </a:xfrm>
          <a:prstGeom prst="rect">
            <a:avLst/>
          </a:prstGeom>
          <a:noFill/>
        </p:spPr>
        <p:txBody>
          <a:bodyPr wrap="none" lIns="91430" tIns="45715" rIns="91430" bIns="45715" rtlCol="0">
            <a:spAutoFit/>
          </a:bodyPr>
          <a:lstStyle/>
          <a:p>
            <a:endParaRPr lang="en-US" dirty="0"/>
          </a:p>
        </p:txBody>
      </p:sp>
      <p:sp>
        <p:nvSpPr>
          <p:cNvPr id="16" name="TextBox 15"/>
          <p:cNvSpPr txBox="1"/>
          <p:nvPr/>
        </p:nvSpPr>
        <p:spPr>
          <a:xfrm>
            <a:off x="3913755" y="380989"/>
            <a:ext cx="184710" cy="369322"/>
          </a:xfrm>
          <a:prstGeom prst="rect">
            <a:avLst/>
          </a:prstGeom>
          <a:noFill/>
        </p:spPr>
        <p:txBody>
          <a:bodyPr wrap="none" lIns="91430" tIns="45715" rIns="91430" bIns="45715" rtlCol="0">
            <a:spAutoFit/>
          </a:bodyPr>
          <a:lstStyle/>
          <a:p>
            <a:endParaRPr lang="en-US" dirty="0"/>
          </a:p>
        </p:txBody>
      </p:sp>
      <p:sp>
        <p:nvSpPr>
          <p:cNvPr id="17" name="TextBox 16"/>
          <p:cNvSpPr txBox="1"/>
          <p:nvPr/>
        </p:nvSpPr>
        <p:spPr>
          <a:xfrm>
            <a:off x="2459085" y="565711"/>
            <a:ext cx="184710" cy="369322"/>
          </a:xfrm>
          <a:prstGeom prst="rect">
            <a:avLst/>
          </a:prstGeom>
          <a:noFill/>
        </p:spPr>
        <p:txBody>
          <a:bodyPr wrap="none" lIns="91430" tIns="45715" rIns="91430" bIns="45715" rtlCol="0">
            <a:spAutoFit/>
          </a:bodyPr>
          <a:lstStyle/>
          <a:p>
            <a:endParaRPr lang="en-US" dirty="0"/>
          </a:p>
        </p:txBody>
      </p:sp>
    </p:spTree>
    <p:extLst>
      <p:ext uri="{BB962C8B-B14F-4D97-AF65-F5344CB8AC3E}">
        <p14:creationId xmlns:p14="http://schemas.microsoft.com/office/powerpoint/2010/main" val="2135609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5" y="2130431"/>
            <a:ext cx="10360501" cy="523220"/>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lvl1pPr>
            <a:lvl2pPr marL="457108" indent="0" algn="ctr">
              <a:buNone/>
              <a:defRPr/>
            </a:lvl2pPr>
            <a:lvl3pPr marL="914215" indent="0" algn="ctr">
              <a:buNone/>
              <a:defRPr/>
            </a:lvl3pPr>
            <a:lvl4pPr marL="1371323" indent="0" algn="ctr">
              <a:buNone/>
              <a:defRPr/>
            </a:lvl4pPr>
            <a:lvl5pPr marL="1828431" indent="0" algn="ctr">
              <a:buNone/>
              <a:defRPr/>
            </a:lvl5pPr>
            <a:lvl6pPr marL="2285539" indent="0" algn="ctr">
              <a:buNone/>
              <a:defRPr/>
            </a:lvl6pPr>
            <a:lvl7pPr marL="2742645" indent="0" algn="ctr">
              <a:buNone/>
              <a:defRPr/>
            </a:lvl7pPr>
            <a:lvl8pPr marL="3199753" indent="0" algn="ctr">
              <a:buNone/>
              <a:defRPr/>
            </a:lvl8pPr>
            <a:lvl9pPr marL="3656863" indent="0" algn="ctr">
              <a:buNone/>
              <a:defRPr/>
            </a:lvl9pPr>
          </a:lstStyle>
          <a:p>
            <a:r>
              <a:rPr lang="en-US"/>
              <a:t>Click to edit Master subtitle style</a:t>
            </a:r>
          </a:p>
        </p:txBody>
      </p:sp>
    </p:spTree>
    <p:extLst>
      <p:ext uri="{BB962C8B-B14F-4D97-AF65-F5344CB8AC3E}">
        <p14:creationId xmlns:p14="http://schemas.microsoft.com/office/powerpoint/2010/main" val="315015724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76364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5" y="4406906"/>
            <a:ext cx="10360501" cy="707887"/>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5" y="2906713"/>
            <a:ext cx="10360501" cy="1500187"/>
          </a:xfrm>
        </p:spPr>
        <p:txBody>
          <a:bodyPr anchor="b"/>
          <a:lstStyle>
            <a:lvl1pPr marL="0" indent="0">
              <a:buNone/>
              <a:defRPr sz="2000"/>
            </a:lvl1pPr>
            <a:lvl2pPr marL="457108" indent="0">
              <a:buNone/>
              <a:defRPr sz="1900"/>
            </a:lvl2pPr>
            <a:lvl3pPr marL="914215" indent="0">
              <a:buNone/>
              <a:defRPr sz="1600"/>
            </a:lvl3pPr>
            <a:lvl4pPr marL="1371323" indent="0">
              <a:buNone/>
              <a:defRPr sz="1500"/>
            </a:lvl4pPr>
            <a:lvl5pPr marL="1828431" indent="0">
              <a:buNone/>
              <a:defRPr sz="1500"/>
            </a:lvl5pPr>
            <a:lvl6pPr marL="2285539" indent="0">
              <a:buNone/>
              <a:defRPr sz="1500"/>
            </a:lvl6pPr>
            <a:lvl7pPr marL="2742645" indent="0">
              <a:buNone/>
              <a:defRPr sz="1500"/>
            </a:lvl7pPr>
            <a:lvl8pPr marL="3199753" indent="0">
              <a:buNone/>
              <a:defRPr sz="1500"/>
            </a:lvl8pPr>
            <a:lvl9pPr marL="3656863" indent="0">
              <a:buNone/>
              <a:defRPr sz="1500"/>
            </a:lvl9pPr>
          </a:lstStyle>
          <a:p>
            <a:pPr lvl="0"/>
            <a:r>
              <a:rPr lang="en-US"/>
              <a:t>Click to edit Master text styles</a:t>
            </a:r>
          </a:p>
        </p:txBody>
      </p:sp>
    </p:spTree>
    <p:extLst>
      <p:ext uri="{BB962C8B-B14F-4D97-AF65-F5344CB8AC3E}">
        <p14:creationId xmlns:p14="http://schemas.microsoft.com/office/powerpoint/2010/main" val="306322695"/>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537" y="1552577"/>
            <a:ext cx="4257624"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80307" y="1552577"/>
            <a:ext cx="4257624"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66708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4" y="274642"/>
            <a:ext cx="10969943" cy="52322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3"/>
          </a:xfrm>
        </p:spPr>
        <p:txBody>
          <a:bodyPr anchor="b"/>
          <a:lstStyle>
            <a:lvl1pPr marL="0" indent="0">
              <a:buNone/>
              <a:defRPr sz="2400" b="1"/>
            </a:lvl1pPr>
            <a:lvl2pPr marL="457108" indent="0">
              <a:buNone/>
              <a:defRPr sz="2000" b="1"/>
            </a:lvl2pPr>
            <a:lvl3pPr marL="914215" indent="0">
              <a:buNone/>
              <a:defRPr sz="1900" b="1"/>
            </a:lvl3pPr>
            <a:lvl4pPr marL="1371323" indent="0">
              <a:buNone/>
              <a:defRPr sz="1600" b="1"/>
            </a:lvl4pPr>
            <a:lvl5pPr marL="1828431" indent="0">
              <a:buNone/>
              <a:defRPr sz="1600" b="1"/>
            </a:lvl5pPr>
            <a:lvl6pPr marL="2285539" indent="0">
              <a:buNone/>
              <a:defRPr sz="1600" b="1"/>
            </a:lvl6pPr>
            <a:lvl7pPr marL="2742645" indent="0">
              <a:buNone/>
              <a:defRPr sz="1600" b="1"/>
            </a:lvl7pPr>
            <a:lvl8pPr marL="3199753" indent="0">
              <a:buNone/>
              <a:defRPr sz="1600" b="1"/>
            </a:lvl8pPr>
            <a:lvl9pPr marL="365686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9" y="1535113"/>
            <a:ext cx="5387629" cy="639763"/>
          </a:xfrm>
        </p:spPr>
        <p:txBody>
          <a:bodyPr anchor="b"/>
          <a:lstStyle>
            <a:lvl1pPr marL="0" indent="0">
              <a:buNone/>
              <a:defRPr sz="2400" b="1"/>
            </a:lvl1pPr>
            <a:lvl2pPr marL="457108" indent="0">
              <a:buNone/>
              <a:defRPr sz="2000" b="1"/>
            </a:lvl2pPr>
            <a:lvl3pPr marL="914215" indent="0">
              <a:buNone/>
              <a:defRPr sz="1900" b="1"/>
            </a:lvl3pPr>
            <a:lvl4pPr marL="1371323" indent="0">
              <a:buNone/>
              <a:defRPr sz="1600" b="1"/>
            </a:lvl4pPr>
            <a:lvl5pPr marL="1828431" indent="0">
              <a:buNone/>
              <a:defRPr sz="1600" b="1"/>
            </a:lvl5pPr>
            <a:lvl6pPr marL="2285539" indent="0">
              <a:buNone/>
              <a:defRPr sz="1600" b="1"/>
            </a:lvl6pPr>
            <a:lvl7pPr marL="2742645" indent="0">
              <a:buNone/>
              <a:defRPr sz="1600" b="1"/>
            </a:lvl7pPr>
            <a:lvl8pPr marL="3199753" indent="0">
              <a:buNone/>
              <a:defRPr sz="1600" b="1"/>
            </a:lvl8pPr>
            <a:lvl9pPr marL="365686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9" y="2174875"/>
            <a:ext cx="5387629"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93796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471722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574035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50" y="1034992"/>
            <a:ext cx="4010039" cy="400109"/>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8" y="273057"/>
            <a:ext cx="681389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50" y="1435104"/>
            <a:ext cx="4010039" cy="4691063"/>
          </a:xfrm>
        </p:spPr>
        <p:txBody>
          <a:bodyPr/>
          <a:lstStyle>
            <a:lvl1pPr marL="0" indent="0">
              <a:buNone/>
              <a:defRPr sz="1500"/>
            </a:lvl1pPr>
            <a:lvl2pPr marL="457108" indent="0">
              <a:buNone/>
              <a:defRPr sz="1200"/>
            </a:lvl2pPr>
            <a:lvl3pPr marL="914215" indent="0">
              <a:buNone/>
              <a:defRPr sz="1100"/>
            </a:lvl3pPr>
            <a:lvl4pPr marL="1371323" indent="0">
              <a:buNone/>
              <a:defRPr sz="900"/>
            </a:lvl4pPr>
            <a:lvl5pPr marL="1828431" indent="0">
              <a:buNone/>
              <a:defRPr sz="900"/>
            </a:lvl5pPr>
            <a:lvl6pPr marL="2285539" indent="0">
              <a:buNone/>
              <a:defRPr sz="900"/>
            </a:lvl6pPr>
            <a:lvl7pPr marL="2742645" indent="0">
              <a:buNone/>
              <a:defRPr sz="900"/>
            </a:lvl7pPr>
            <a:lvl8pPr marL="3199753" indent="0">
              <a:buNone/>
              <a:defRPr sz="900"/>
            </a:lvl8pPr>
            <a:lvl9pPr marL="3656863" indent="0">
              <a:buNone/>
              <a:defRPr sz="900"/>
            </a:lvl9pPr>
          </a:lstStyle>
          <a:p>
            <a:pPr lvl="0"/>
            <a:r>
              <a:rPr lang="en-US"/>
              <a:t>Click to edit Master text styles</a:t>
            </a:r>
          </a:p>
        </p:txBody>
      </p:sp>
    </p:spTree>
    <p:extLst>
      <p:ext uri="{BB962C8B-B14F-4D97-AF65-F5344CB8AC3E}">
        <p14:creationId xmlns:p14="http://schemas.microsoft.com/office/powerpoint/2010/main" val="326177104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967231"/>
            <a:ext cx="7313295" cy="40010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108" indent="0">
              <a:buNone/>
              <a:defRPr sz="2800"/>
            </a:lvl2pPr>
            <a:lvl3pPr marL="914215" indent="0">
              <a:buNone/>
              <a:defRPr sz="2400"/>
            </a:lvl3pPr>
            <a:lvl4pPr marL="1371323" indent="0">
              <a:buNone/>
              <a:defRPr sz="2000"/>
            </a:lvl4pPr>
            <a:lvl5pPr marL="1828431" indent="0">
              <a:buNone/>
              <a:defRPr sz="2000"/>
            </a:lvl5pPr>
            <a:lvl6pPr marL="2285539" indent="0">
              <a:buNone/>
              <a:defRPr sz="2000"/>
            </a:lvl6pPr>
            <a:lvl7pPr marL="2742645" indent="0">
              <a:buNone/>
              <a:defRPr sz="2000"/>
            </a:lvl7pPr>
            <a:lvl8pPr marL="3199753" indent="0">
              <a:buNone/>
              <a:defRPr sz="2000"/>
            </a:lvl8pPr>
            <a:lvl9pPr marL="3656863" indent="0">
              <a:buNone/>
              <a:defRPr sz="2000"/>
            </a:lvl9pPr>
          </a:lstStyle>
          <a:p>
            <a:pPr lvl="0"/>
            <a:endParaRPr lang="en-US" noProof="0"/>
          </a:p>
        </p:txBody>
      </p:sp>
      <p:sp>
        <p:nvSpPr>
          <p:cNvPr id="4" name="Text Placeholder 3"/>
          <p:cNvSpPr>
            <a:spLocks noGrp="1"/>
          </p:cNvSpPr>
          <p:nvPr>
            <p:ph type="body" sz="half" idx="2"/>
          </p:nvPr>
        </p:nvSpPr>
        <p:spPr>
          <a:xfrm>
            <a:off x="2389095" y="5367342"/>
            <a:ext cx="7313295" cy="804863"/>
          </a:xfrm>
        </p:spPr>
        <p:txBody>
          <a:bodyPr/>
          <a:lstStyle>
            <a:lvl1pPr marL="0" indent="0">
              <a:buNone/>
              <a:defRPr sz="1500"/>
            </a:lvl1pPr>
            <a:lvl2pPr marL="457108" indent="0">
              <a:buNone/>
              <a:defRPr sz="1200"/>
            </a:lvl2pPr>
            <a:lvl3pPr marL="914215" indent="0">
              <a:buNone/>
              <a:defRPr sz="1100"/>
            </a:lvl3pPr>
            <a:lvl4pPr marL="1371323" indent="0">
              <a:buNone/>
              <a:defRPr sz="900"/>
            </a:lvl4pPr>
            <a:lvl5pPr marL="1828431" indent="0">
              <a:buNone/>
              <a:defRPr sz="900"/>
            </a:lvl5pPr>
            <a:lvl6pPr marL="2285539" indent="0">
              <a:buNone/>
              <a:defRPr sz="900"/>
            </a:lvl6pPr>
            <a:lvl7pPr marL="2742645" indent="0">
              <a:buNone/>
              <a:defRPr sz="900"/>
            </a:lvl7pPr>
            <a:lvl8pPr marL="3199753" indent="0">
              <a:buNone/>
              <a:defRPr sz="900"/>
            </a:lvl8pPr>
            <a:lvl9pPr marL="3656863" indent="0">
              <a:buNone/>
              <a:defRPr sz="900"/>
            </a:lvl9pPr>
          </a:lstStyle>
          <a:p>
            <a:pPr lvl="0"/>
            <a:r>
              <a:rPr lang="en-US"/>
              <a:t>Click to edit Master text styles</a:t>
            </a:r>
          </a:p>
        </p:txBody>
      </p:sp>
    </p:spTree>
    <p:extLst>
      <p:ext uri="{BB962C8B-B14F-4D97-AF65-F5344CB8AC3E}">
        <p14:creationId xmlns:p14="http://schemas.microsoft.com/office/powerpoint/2010/main" val="403103050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773077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73970" y="209554"/>
            <a:ext cx="615515" cy="58689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9539" y="209554"/>
            <a:ext cx="8024311" cy="58689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255823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0"/>
            <a:ext cx="11045330" cy="822960"/>
          </a:xfrm>
        </p:spPr>
        <p:txBody>
          <a:bodyPr/>
          <a:lstStyle>
            <a:lvl1pPr>
              <a:defRPr>
                <a:solidFill>
                  <a:schemeClr val="accent1"/>
                </a:solidFill>
                <a:latin typeface="+mj-lt"/>
              </a:defRPr>
            </a:lvl1pPr>
          </a:lstStyle>
          <a:p>
            <a:r>
              <a:rPr lang="en-US" dirty="0"/>
              <a:t>Title text</a:t>
            </a:r>
          </a:p>
        </p:txBody>
      </p:sp>
      <p:sp>
        <p:nvSpPr>
          <p:cNvPr id="3" name="Footer Placeholder 2"/>
          <p:cNvSpPr>
            <a:spLocks noGrp="1"/>
          </p:cNvSpPr>
          <p:nvPr>
            <p:ph type="ftr" sz="quarter" idx="10"/>
          </p:nvPr>
        </p:nvSpPr>
        <p:spPr>
          <a:xfrm>
            <a:off x="571350" y="5961888"/>
            <a:ext cx="11046064" cy="323634"/>
          </a:xfrm>
        </p:spPr>
        <p:txBody>
          <a:bodyPr/>
          <a:lstStyle>
            <a:lvl1pPr>
              <a:defRPr>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696213"/>
            <a:ext cx="11046064" cy="4265675"/>
          </a:xfrm>
        </p:spPr>
        <p:txBody>
          <a:bodyPr/>
          <a:lstStyle>
            <a:lvl1pPr marL="228531" indent="-228531">
              <a:buFont typeface="AvenirNext LT Com Medium" panose="020B0803020202020204" pitchFamily="34" charset="0"/>
              <a:buChar char="•"/>
              <a:defRPr>
                <a:latin typeface="AvenirNext LT Com Regular" panose="020B0503020202020204" pitchFamily="34" charset="0"/>
              </a:defRPr>
            </a:lvl1pPr>
            <a:lvl2pPr marL="685594" indent="-228531">
              <a:buFont typeface="Arial" panose="020B0604020202020204" pitchFamily="34" charset="0"/>
              <a:buChar char="–"/>
              <a:defRPr>
                <a:latin typeface="AvenirNext LT Com Regular" panose="020B0503020202020204" pitchFamily="34" charset="0"/>
              </a:defRPr>
            </a:lvl2pPr>
            <a:lvl3pPr marL="855406" indent="-169812">
              <a:buFont typeface="Arial" panose="020B0604020202020204" pitchFamily="34" charset="0"/>
              <a:buChar cha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14400"/>
            <a:ext cx="11046064" cy="667512"/>
          </a:xfrm>
          <a:ln w="12700">
            <a:miter lim="400000"/>
          </a:ln>
        </p:spPr>
        <p:txBody>
          <a:bodyPr lIns="0" tIns="0" rIns="0" bIns="0">
            <a:noAutofit/>
          </a:bodyPr>
          <a:lstStyle>
            <a:lvl1pPr>
              <a:defRPr lang="en-US" sz="1999"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 text</a:t>
            </a:r>
          </a:p>
        </p:txBody>
      </p:sp>
    </p:spTree>
    <p:extLst>
      <p:ext uri="{BB962C8B-B14F-4D97-AF65-F5344CB8AC3E}">
        <p14:creationId xmlns:p14="http://schemas.microsoft.com/office/powerpoint/2010/main" val="8848126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Body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0"/>
            <a:ext cx="11045330" cy="822960"/>
          </a:xfrm>
        </p:spPr>
        <p:txBody>
          <a:bodyPr/>
          <a:lstStyle>
            <a:lvl1pPr>
              <a:defRPr>
                <a:latin typeface="+mj-lt"/>
              </a:defRPr>
            </a:lvl1pPr>
          </a:lstStyle>
          <a:p>
            <a:r>
              <a:rPr lang="en-US" dirty="0"/>
              <a:t>Title text</a:t>
            </a:r>
          </a:p>
        </p:txBody>
      </p:sp>
      <p:sp>
        <p:nvSpPr>
          <p:cNvPr id="3" name="Footer Placeholder 2"/>
          <p:cNvSpPr>
            <a:spLocks noGrp="1"/>
          </p:cNvSpPr>
          <p:nvPr>
            <p:ph type="ftr" sz="quarter" idx="10"/>
          </p:nvPr>
        </p:nvSpPr>
        <p:spPr>
          <a:xfrm>
            <a:off x="571349" y="5961888"/>
            <a:ext cx="11046125" cy="323634"/>
          </a:xfrm>
        </p:spPr>
        <p:txBody>
          <a:bodyPr/>
          <a:lstStyle>
            <a:lvl1pPr>
              <a:defRPr>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737421"/>
            <a:ext cx="5325745" cy="3992753"/>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14400"/>
            <a:ext cx="11046064" cy="667512"/>
          </a:xfrm>
          <a:ln w="12700">
            <a:miter lim="400000"/>
          </a:ln>
        </p:spPr>
        <p:txBody>
          <a:bodyPr lIns="0" tIns="0" rIns="0" bIns="0">
            <a:noAutofit/>
          </a:bodyPr>
          <a:lstStyle>
            <a:lvl1pPr>
              <a:defRPr lang="en-US" sz="1999" b="1" dirty="0">
                <a:solidFill>
                  <a:schemeClr val="accent1"/>
                </a:solidFill>
                <a:latin typeface="+mj-lt"/>
                <a:ea typeface="+mn-ea"/>
                <a:cs typeface="+mn-cs"/>
              </a:defRPr>
            </a:lvl1pPr>
          </a:lstStyle>
          <a:p>
            <a:pPr lvl="0">
              <a:spcAft>
                <a:spcPts val="0"/>
              </a:spcAft>
              <a:buFontTx/>
              <a:tabLst>
                <a:tab pos="476107" algn="l"/>
              </a:tabLst>
            </a:pPr>
            <a:r>
              <a:rPr lang="en-US" dirty="0"/>
              <a:t>Subtitle text</a:t>
            </a:r>
          </a:p>
        </p:txBody>
      </p:sp>
      <p:sp>
        <p:nvSpPr>
          <p:cNvPr id="8" name="Content Placeholder 7"/>
          <p:cNvSpPr>
            <a:spLocks noGrp="1"/>
          </p:cNvSpPr>
          <p:nvPr>
            <p:ph sz="quarter" idx="16" hasCustomPrompt="1"/>
          </p:nvPr>
        </p:nvSpPr>
        <p:spPr>
          <a:xfrm>
            <a:off x="5956336" y="1737421"/>
            <a:ext cx="5660343" cy="3992753"/>
          </a:xfrm>
        </p:spPr>
        <p:txBody>
          <a:bodyPr/>
          <a:lstStyle>
            <a:lvl1pPr marL="0" indent="0">
              <a:buNone/>
              <a:defRPr>
                <a:latin typeface="AvenirNext LT Com Regular" panose="020B0503020202020204" pitchFamily="34" charset="0"/>
              </a:defRPr>
            </a:lvl1pPr>
          </a:lstStyle>
          <a:p>
            <a:pPr lvl="0"/>
            <a:r>
              <a:rPr lang="en-US" dirty="0"/>
              <a:t>Object</a:t>
            </a:r>
          </a:p>
        </p:txBody>
      </p:sp>
    </p:spTree>
    <p:extLst>
      <p:ext uri="{BB962C8B-B14F-4D97-AF65-F5344CB8AC3E}">
        <p14:creationId xmlns:p14="http://schemas.microsoft.com/office/powerpoint/2010/main" val="205476367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Body Pi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49" y="0"/>
            <a:ext cx="1104539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349" y="5961888"/>
            <a:ext cx="1104539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719288"/>
            <a:ext cx="5408759" cy="4242600"/>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14400"/>
            <a:ext cx="11046125" cy="667512"/>
          </a:xfrm>
          <a:ln w="12700">
            <a:miter lim="400000"/>
          </a:ln>
        </p:spPr>
        <p:txBody>
          <a:bodyPr lIns="0" tIns="0" rIns="0" bIns="0">
            <a:noAutofit/>
          </a:bodyPr>
          <a:lstStyle>
            <a:lvl1pPr>
              <a:defRPr lang="en-US" sz="1999" b="1" dirty="0">
                <a:solidFill>
                  <a:schemeClr val="accent1"/>
                </a:solidFill>
                <a:latin typeface="+mj-lt"/>
                <a:ea typeface="+mn-ea"/>
                <a:cs typeface="+mn-cs"/>
              </a:defRPr>
            </a:lvl1pPr>
          </a:lstStyle>
          <a:p>
            <a:pPr lvl="0">
              <a:spcAft>
                <a:spcPts val="0"/>
              </a:spcAft>
              <a:buFontTx/>
              <a:tabLst>
                <a:tab pos="476107" algn="l"/>
              </a:tabLst>
            </a:pPr>
            <a:r>
              <a:rPr lang="en-US" dirty="0"/>
              <a:t>Subtitle</a:t>
            </a:r>
          </a:p>
        </p:txBody>
      </p:sp>
      <p:sp>
        <p:nvSpPr>
          <p:cNvPr id="21" name="Chart Placeholder 20"/>
          <p:cNvSpPr>
            <a:spLocks noGrp="1"/>
          </p:cNvSpPr>
          <p:nvPr>
            <p:ph type="chart" sz="quarter" idx="16" hasCustomPrompt="1"/>
          </p:nvPr>
        </p:nvSpPr>
        <p:spPr>
          <a:xfrm>
            <a:off x="6893681" y="1735177"/>
            <a:ext cx="4218476" cy="3878440"/>
          </a:xfrm>
        </p:spPr>
        <p:txBody>
          <a:bodyPr/>
          <a:lstStyle>
            <a:lvl1pPr marL="0" indent="0">
              <a:buNone/>
              <a:defRPr>
                <a:latin typeface="AvenirNext LT Com Regular" panose="020B0503020202020204" pitchFamily="34" charset="0"/>
              </a:defRPr>
            </a:lvl1pPr>
          </a:lstStyle>
          <a:p>
            <a:r>
              <a:rPr lang="en-US" dirty="0"/>
              <a:t>pie chart</a:t>
            </a:r>
          </a:p>
        </p:txBody>
      </p:sp>
    </p:spTree>
    <p:extLst>
      <p:ext uri="{BB962C8B-B14F-4D97-AF65-F5344CB8AC3E}">
        <p14:creationId xmlns:p14="http://schemas.microsoft.com/office/powerpoint/2010/main" val="72093558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6488"/>
            <a:ext cx="11046064"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350" y="5961888"/>
            <a:ext cx="11046064"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50" y="1698661"/>
            <a:ext cx="4104364" cy="4263227"/>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16848"/>
            <a:ext cx="11046797" cy="667512"/>
          </a:xfrm>
          <a:ln w="12700">
            <a:miter lim="400000"/>
          </a:ln>
        </p:spPr>
        <p:txBody>
          <a:bodyPr lIns="0" tIns="0" rIns="0" bIns="0">
            <a:noAutofit/>
          </a:bodyPr>
          <a:lstStyle>
            <a:lvl1pPr>
              <a:defRPr lang="en-US" sz="1999"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a:t>
            </a:r>
          </a:p>
        </p:txBody>
      </p:sp>
      <p:sp>
        <p:nvSpPr>
          <p:cNvPr id="6" name="Chart Placeholder 5"/>
          <p:cNvSpPr>
            <a:spLocks noGrp="1"/>
          </p:cNvSpPr>
          <p:nvPr>
            <p:ph type="chart" sz="quarter" idx="16" hasCustomPrompt="1"/>
          </p:nvPr>
        </p:nvSpPr>
        <p:spPr>
          <a:xfrm>
            <a:off x="4975930" y="1698661"/>
            <a:ext cx="6641544" cy="3949105"/>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231589630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ubtitle Body 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0"/>
            <a:ext cx="11046064"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350" y="5961888"/>
            <a:ext cx="11046064"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50" y="1705150"/>
            <a:ext cx="4104364" cy="4256739"/>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14400"/>
            <a:ext cx="11046797" cy="667512"/>
          </a:xfrm>
          <a:ln w="12700">
            <a:miter lim="400000"/>
          </a:ln>
        </p:spPr>
        <p:txBody>
          <a:bodyPr lIns="0" tIns="0" rIns="0" bIns="0">
            <a:noAutofit/>
          </a:bodyPr>
          <a:lstStyle>
            <a:lvl1pPr>
              <a:defRPr lang="en-US" sz="1999"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a:t>
            </a:r>
          </a:p>
        </p:txBody>
      </p:sp>
      <p:sp>
        <p:nvSpPr>
          <p:cNvPr id="6" name="Chart Placeholder 5"/>
          <p:cNvSpPr>
            <a:spLocks noGrp="1"/>
          </p:cNvSpPr>
          <p:nvPr>
            <p:ph type="chart" sz="quarter" idx="16" hasCustomPrompt="1"/>
          </p:nvPr>
        </p:nvSpPr>
        <p:spPr>
          <a:xfrm>
            <a:off x="4905368" y="1705148"/>
            <a:ext cx="6712777" cy="3964132"/>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220458878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ubtitle Body Half Picture">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6054449" y="0"/>
            <a:ext cx="6134376" cy="6858000"/>
          </a:xfrm>
        </p:spPr>
        <p:txBody>
          <a:bodyPr anchor="ctr" anchorCtr="1"/>
          <a:lstStyle>
            <a:lvl1pPr marL="0" indent="0">
              <a:buNone/>
              <a:defRPr>
                <a:latin typeface="AvenirNext LT Com Regular" panose="020B0503020202020204" pitchFamily="34" charset="0"/>
              </a:defRPr>
            </a:lvl1pPr>
          </a:lstStyle>
          <a:p>
            <a:r>
              <a:rPr lang="en-US"/>
              <a:t>Click icon to add picture</a:t>
            </a:r>
            <a:endParaRPr lang="en-US" dirty="0"/>
          </a:p>
        </p:txBody>
      </p:sp>
      <p:sp>
        <p:nvSpPr>
          <p:cNvPr id="2" name="Title 1"/>
          <p:cNvSpPr>
            <a:spLocks noGrp="1"/>
          </p:cNvSpPr>
          <p:nvPr>
            <p:ph type="title" hasCustomPrompt="1"/>
          </p:nvPr>
        </p:nvSpPr>
        <p:spPr>
          <a:xfrm>
            <a:off x="571350" y="0"/>
            <a:ext cx="5010700" cy="822960"/>
          </a:xfrm>
        </p:spPr>
        <p:txBody>
          <a:bodyPr/>
          <a:lstStyle>
            <a:lvl1pPr>
              <a:defRPr>
                <a:solidFill>
                  <a:schemeClr val="accent1"/>
                </a:solidFill>
                <a:latin typeface="+mj-lt"/>
              </a:defRPr>
            </a:lvl1pPr>
          </a:lstStyle>
          <a:p>
            <a:r>
              <a:rPr lang="en-US" dirty="0"/>
              <a:t>Title text</a:t>
            </a:r>
          </a:p>
        </p:txBody>
      </p:sp>
      <p:sp>
        <p:nvSpPr>
          <p:cNvPr id="3" name="Footer Placeholder 2"/>
          <p:cNvSpPr>
            <a:spLocks noGrp="1"/>
          </p:cNvSpPr>
          <p:nvPr>
            <p:ph type="ftr" sz="quarter" idx="10"/>
          </p:nvPr>
        </p:nvSpPr>
        <p:spPr>
          <a:xfrm>
            <a:off x="571350" y="5961888"/>
            <a:ext cx="5010700"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51" y="1581912"/>
            <a:ext cx="5011033" cy="4256740"/>
          </a:xfrm>
        </p:spPr>
        <p:txBody>
          <a:bodyPr/>
          <a:lstStyle>
            <a:lvl1pPr marL="231705" indent="-231705">
              <a:buFont typeface="AvenirNext LT Com Medium" panose="020B0803020202020204" pitchFamily="34" charset="0"/>
              <a:buChar char="•"/>
              <a:defRPr sz="1799">
                <a:latin typeface="AvenirNext LT Com Regular" panose="020B0503020202020204" pitchFamily="34" charset="0"/>
              </a:defRPr>
            </a:lvl1pPr>
            <a:lvl2pPr marL="801447" indent="-284078">
              <a:buFont typeface="Arial" panose="020B0604020202020204" pitchFamily="34" charset="0"/>
              <a:buChar char="–"/>
              <a:defRPr sz="1600">
                <a:latin typeface="AvenirNext LT Com Regular" panose="020B0503020202020204" pitchFamily="34" charset="0"/>
              </a:defRPr>
            </a:lvl2pPr>
            <a:lvl3pPr marL="1026805" indent="-225357">
              <a:buFont typeface="Arial" panose="020B0604020202020204" pitchFamily="34" charset="0"/>
              <a:buChar char="•"/>
              <a:defRPr sz="1400">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51" y="914400"/>
            <a:ext cx="5011033" cy="667512"/>
          </a:xfrm>
          <a:ln w="12700">
            <a:miter lim="400000"/>
          </a:ln>
        </p:spPr>
        <p:txBody>
          <a:bodyPr lIns="0" tIns="0" rIns="0" bIns="0">
            <a:noAutofit/>
          </a:bodyPr>
          <a:lstStyle>
            <a:lvl1pPr>
              <a:defRPr lang="en-US" sz="1999"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 text</a:t>
            </a:r>
          </a:p>
        </p:txBody>
      </p:sp>
    </p:spTree>
    <p:extLst>
      <p:ext uri="{BB962C8B-B14F-4D97-AF65-F5344CB8AC3E}">
        <p14:creationId xmlns:p14="http://schemas.microsoft.com/office/powerpoint/2010/main" val="3915053883"/>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oughnut Chart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49" y="0"/>
            <a:ext cx="1104539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349" y="5961888"/>
            <a:ext cx="11045391"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581913"/>
            <a:ext cx="11046125" cy="360125"/>
          </a:xfrm>
        </p:spPr>
        <p:txBody>
          <a:bodyPr/>
          <a:lstStyle>
            <a:lvl1pPr>
              <a:defRPr sz="1600" b="1">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p:txBody>
      </p:sp>
      <p:sp>
        <p:nvSpPr>
          <p:cNvPr id="16" name="Text Placeholder 15"/>
          <p:cNvSpPr>
            <a:spLocks noGrp="1"/>
          </p:cNvSpPr>
          <p:nvPr>
            <p:ph type="body" sz="quarter" idx="15" hasCustomPrompt="1"/>
          </p:nvPr>
        </p:nvSpPr>
        <p:spPr>
          <a:xfrm>
            <a:off x="571349" y="914400"/>
            <a:ext cx="11046125" cy="652056"/>
          </a:xfrm>
          <a:ln w="12700">
            <a:miter lim="400000"/>
          </a:ln>
        </p:spPr>
        <p:txBody>
          <a:bodyPr lIns="0" tIns="0" rIns="0" bIns="0">
            <a:noAutofit/>
          </a:bodyPr>
          <a:lstStyle>
            <a:lvl1pPr>
              <a:defRPr lang="en-US" sz="1999" b="1" dirty="0">
                <a:solidFill>
                  <a:schemeClr val="accent1"/>
                </a:solidFill>
                <a:latin typeface="+mj-lt"/>
                <a:ea typeface="+mn-ea"/>
                <a:cs typeface="+mn-cs"/>
              </a:defRPr>
            </a:lvl1pPr>
          </a:lstStyle>
          <a:p>
            <a:pPr lvl="0">
              <a:spcAft>
                <a:spcPts val="0"/>
              </a:spcAft>
              <a:buFontTx/>
              <a:tabLst>
                <a:tab pos="476107" algn="l"/>
              </a:tabLst>
            </a:pPr>
            <a:r>
              <a:rPr lang="en-US" dirty="0"/>
              <a:t>Subtitle</a:t>
            </a:r>
          </a:p>
        </p:txBody>
      </p:sp>
      <p:sp>
        <p:nvSpPr>
          <p:cNvPr id="21" name="Chart Placeholder 20"/>
          <p:cNvSpPr>
            <a:spLocks noGrp="1"/>
          </p:cNvSpPr>
          <p:nvPr>
            <p:ph type="chart" sz="quarter" idx="16" hasCustomPrompt="1"/>
          </p:nvPr>
        </p:nvSpPr>
        <p:spPr>
          <a:xfrm>
            <a:off x="2063660" y="2330476"/>
            <a:ext cx="3315080" cy="3315944"/>
          </a:xfrm>
        </p:spPr>
        <p:txBody>
          <a:bodyPr/>
          <a:lstStyle>
            <a:lvl1pPr marL="0" indent="0">
              <a:buNone/>
              <a:defRPr>
                <a:latin typeface="AvenirNext LT Com Regular" panose="020B0503020202020204" pitchFamily="34" charset="0"/>
              </a:defRPr>
            </a:lvl1pPr>
          </a:lstStyle>
          <a:p>
            <a:r>
              <a:rPr lang="en-US" dirty="0"/>
              <a:t>Doughnut chart</a:t>
            </a:r>
          </a:p>
        </p:txBody>
      </p:sp>
      <p:sp>
        <p:nvSpPr>
          <p:cNvPr id="8" name="Chart Placeholder 20"/>
          <p:cNvSpPr>
            <a:spLocks noGrp="1"/>
          </p:cNvSpPr>
          <p:nvPr>
            <p:ph type="chart" sz="quarter" idx="17" hasCustomPrompt="1"/>
          </p:nvPr>
        </p:nvSpPr>
        <p:spPr>
          <a:xfrm>
            <a:off x="6725885" y="2330476"/>
            <a:ext cx="3315080" cy="3315944"/>
          </a:xfrm>
        </p:spPr>
        <p:txBody>
          <a:bodyPr/>
          <a:lstStyle>
            <a:lvl1pPr marL="0" indent="0">
              <a:buNone/>
              <a:defRPr>
                <a:latin typeface="AvenirNext LT Com Regular" panose="020B0503020202020204" pitchFamily="34" charset="0"/>
              </a:defRPr>
            </a:lvl1pPr>
          </a:lstStyle>
          <a:p>
            <a:r>
              <a:rPr lang="en-US" dirty="0"/>
              <a:t>Doughnut chart</a:t>
            </a:r>
          </a:p>
        </p:txBody>
      </p:sp>
    </p:spTree>
    <p:extLst>
      <p:ext uri="{BB962C8B-B14F-4D97-AF65-F5344CB8AC3E}">
        <p14:creationId xmlns:p14="http://schemas.microsoft.com/office/powerpoint/2010/main" val="362519423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6488"/>
            <a:ext cx="11046064"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350" y="5961888"/>
            <a:ext cx="11046064"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50" y="1584361"/>
            <a:ext cx="11046064" cy="373132"/>
          </a:xfrm>
          <a:ln w="12700">
            <a:miter lim="400000"/>
          </a:ln>
        </p:spPr>
        <p:txBody>
          <a:bodyPr lIns="0" tIns="0" rIns="0" bIns="0">
            <a:noAutofit/>
          </a:bodyPr>
          <a:lstStyle>
            <a:lvl1pPr>
              <a:defRPr lang="en-US" sz="1600" b="1" dirty="0" smtClean="0"/>
            </a:lvl1pPr>
          </a:lstStyle>
          <a:p>
            <a:pPr lvl="0"/>
            <a:r>
              <a:rPr lang="en-US"/>
              <a:t>Edit Master text styles</a:t>
            </a:r>
          </a:p>
        </p:txBody>
      </p:sp>
      <p:sp>
        <p:nvSpPr>
          <p:cNvPr id="16" name="Text Placeholder 15"/>
          <p:cNvSpPr>
            <a:spLocks noGrp="1"/>
          </p:cNvSpPr>
          <p:nvPr>
            <p:ph type="body" sz="quarter" idx="15" hasCustomPrompt="1"/>
          </p:nvPr>
        </p:nvSpPr>
        <p:spPr>
          <a:xfrm>
            <a:off x="571349" y="914401"/>
            <a:ext cx="11046797" cy="651673"/>
          </a:xfrm>
          <a:ln w="12700">
            <a:miter lim="400000"/>
          </a:ln>
        </p:spPr>
        <p:txBody>
          <a:bodyPr lIns="0" tIns="0" rIns="0" bIns="0">
            <a:noAutofit/>
          </a:bodyPr>
          <a:lstStyle>
            <a:lvl1pPr>
              <a:defRPr lang="en-US" sz="1999"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a:t>
            </a:r>
          </a:p>
        </p:txBody>
      </p:sp>
      <p:sp>
        <p:nvSpPr>
          <p:cNvPr id="6" name="Chart Placeholder 5"/>
          <p:cNvSpPr>
            <a:spLocks noGrp="1"/>
          </p:cNvSpPr>
          <p:nvPr>
            <p:ph type="chart" sz="quarter" idx="16" hasCustomPrompt="1"/>
          </p:nvPr>
        </p:nvSpPr>
        <p:spPr>
          <a:xfrm>
            <a:off x="1191795" y="2159845"/>
            <a:ext cx="10055781" cy="3657600"/>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273821561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0"/>
            <a:ext cx="11046064"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350" y="5961888"/>
            <a:ext cx="11046064" cy="323634"/>
          </a:xfr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581912"/>
            <a:ext cx="11046796" cy="382731"/>
          </a:xfrm>
          <a:ln w="12700">
            <a:miter lim="400000"/>
          </a:ln>
        </p:spPr>
        <p:txBody>
          <a:bodyPr lIns="0" tIns="0" rIns="0" bIns="0">
            <a:noAutofit/>
          </a:bodyPr>
          <a:lstStyle>
            <a:lvl1pPr>
              <a:defRPr lang="en-US" sz="1600" b="1" smtClean="0"/>
            </a:lvl1pPr>
            <a:lvl2pPr>
              <a:defRPr lang="en-US" smtClean="0"/>
            </a:lvl2pPr>
            <a:lvl3pPr>
              <a:defRPr lang="en-US" smtClean="0"/>
            </a:lvl3pPr>
          </a:lstStyle>
          <a:p>
            <a:pPr lvl="0"/>
            <a:r>
              <a:rPr lang="en-US"/>
              <a:t>Edit Master text styles</a:t>
            </a:r>
          </a:p>
        </p:txBody>
      </p:sp>
      <p:sp>
        <p:nvSpPr>
          <p:cNvPr id="16" name="Text Placeholder 15"/>
          <p:cNvSpPr>
            <a:spLocks noGrp="1"/>
          </p:cNvSpPr>
          <p:nvPr>
            <p:ph type="body" sz="quarter" idx="15" hasCustomPrompt="1"/>
          </p:nvPr>
        </p:nvSpPr>
        <p:spPr>
          <a:xfrm>
            <a:off x="571349" y="914400"/>
            <a:ext cx="11046797" cy="667512"/>
          </a:xfrm>
          <a:ln w="12700">
            <a:miter lim="400000"/>
          </a:ln>
        </p:spPr>
        <p:txBody>
          <a:bodyPr lIns="0" tIns="0" rIns="0" bIns="0">
            <a:noAutofit/>
          </a:bodyPr>
          <a:lstStyle>
            <a:lvl1pPr>
              <a:defRPr lang="en-US" sz="1999"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a:t>
            </a:r>
          </a:p>
        </p:txBody>
      </p:sp>
      <p:sp>
        <p:nvSpPr>
          <p:cNvPr id="6" name="Chart Placeholder 5"/>
          <p:cNvSpPr>
            <a:spLocks noGrp="1"/>
          </p:cNvSpPr>
          <p:nvPr>
            <p:ph type="chart" sz="quarter" idx="16" hasCustomPrompt="1"/>
          </p:nvPr>
        </p:nvSpPr>
        <p:spPr>
          <a:xfrm>
            <a:off x="1188410" y="2177288"/>
            <a:ext cx="10055781" cy="3657600"/>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132679416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G-CGAF 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8" name="TextBox 7"/>
          <p:cNvSpPr txBox="1"/>
          <p:nvPr userDrawn="1"/>
        </p:nvSpPr>
        <p:spPr>
          <a:xfrm>
            <a:off x="557416" y="744858"/>
            <a:ext cx="11059997" cy="5109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l" defTabSz="457063" rtl="0" fontAlgn="auto" latinLnBrk="0" hangingPunct="0">
              <a:lnSpc>
                <a:spcPts val="2399"/>
              </a:lnSpc>
              <a:spcBef>
                <a:spcPts val="0"/>
              </a:spcBef>
              <a:spcAft>
                <a:spcPts val="600"/>
              </a:spcAft>
              <a:buClrTx/>
              <a:buSzTx/>
              <a:buFontTx/>
              <a:buNone/>
              <a:tabLst/>
            </a:pPr>
            <a:endParaRPr kumimoji="0" lang="en-US" sz="1799" b="1" i="0" u="none" strike="noStrike" cap="none" spc="0" normalizeH="0" baseline="0" dirty="0">
              <a:ln>
                <a:noFill/>
              </a:ln>
              <a:solidFill>
                <a:srgbClr val="000000"/>
              </a:solidFill>
              <a:effectLst/>
              <a:uFillTx/>
              <a:latin typeface="AvenirNext LT Com Regular" panose="020B0503020202020204" pitchFamily="34" charset="0"/>
              <a:ea typeface="Avenir Next LT Com Regular"/>
              <a:cs typeface="Avenir Next LT Com Regular"/>
              <a:sym typeface="Avenir Next LT Com Regular"/>
            </a:endParaRPr>
          </a:p>
          <a:p>
            <a:pPr marL="0" marR="0" lvl="0" indent="0" algn="l" defTabSz="457063" rtl="0" eaLnBrk="1" fontAlgn="auto" latinLnBrk="0" hangingPunct="0">
              <a:lnSpc>
                <a:spcPts val="2399"/>
              </a:lnSpc>
              <a:spcBef>
                <a:spcPts val="0"/>
              </a:spcBef>
              <a:spcAft>
                <a:spcPts val="600"/>
              </a:spcAft>
              <a:buClrTx/>
              <a:buSzTx/>
              <a:buFontTx/>
              <a:buNone/>
              <a:tabLst/>
              <a:defRPr/>
            </a:pPr>
            <a:r>
              <a:rPr kumimoji="0" lang="en-US" sz="2399" b="1" i="0" u="none" strike="noStrike" cap="none" spc="0" normalizeH="0" baseline="0" dirty="0">
                <a:ln>
                  <a:noFill/>
                </a:ln>
                <a:solidFill>
                  <a:srgbClr val="000000"/>
                </a:solidFill>
                <a:effectLst/>
                <a:uFillTx/>
                <a:latin typeface="AvenirNext LT Com Medium" panose="020B0803020202020204" pitchFamily="34" charset="0"/>
                <a:ea typeface="Avenir Next LT Com Regular"/>
                <a:cs typeface="Avenir Next LT Com Regular"/>
                <a:sym typeface="Avenir Next LT Com Regular"/>
              </a:rPr>
              <a:t>Investors should carefully consider investment objectives, risks, </a:t>
            </a:r>
            <a:br>
              <a:rPr kumimoji="0" lang="en-US" sz="2399" b="1" i="0" u="none" strike="noStrike" cap="none" spc="0" normalizeH="0" baseline="0" dirty="0">
                <a:ln>
                  <a:noFill/>
                </a:ln>
                <a:solidFill>
                  <a:srgbClr val="000000"/>
                </a:solidFill>
                <a:effectLst/>
                <a:uFillTx/>
                <a:latin typeface="AvenirNext LT Com Medium" panose="020B0803020202020204" pitchFamily="34" charset="0"/>
                <a:ea typeface="Avenir Next LT Com Regular"/>
                <a:cs typeface="Avenir Next LT Com Regular"/>
                <a:sym typeface="Avenir Next LT Com Regular"/>
              </a:rPr>
            </a:br>
            <a:r>
              <a:rPr kumimoji="0" lang="en-US" sz="2399" b="1" i="0" u="none" strike="noStrike" cap="none" spc="0" normalizeH="0" baseline="0" dirty="0">
                <a:ln>
                  <a:noFill/>
                </a:ln>
                <a:solidFill>
                  <a:srgbClr val="000000"/>
                </a:solidFill>
                <a:effectLst/>
                <a:uFillTx/>
                <a:latin typeface="AvenirNext LT Com Medium" panose="020B0803020202020204" pitchFamily="34" charset="0"/>
                <a:ea typeface="Avenir Next LT Com Regular"/>
                <a:cs typeface="Avenir Next LT Com Regular"/>
                <a:sym typeface="Avenir Next LT Com Regular"/>
              </a:rPr>
              <a:t>charges and expenses. This and other important information is contained in the fund prospectuses and summary prospectuses, which can be obtained from a financial professional and should be read carefully </a:t>
            </a:r>
            <a:br>
              <a:rPr kumimoji="0" lang="en-US" sz="2399" b="1" i="0" u="none" strike="noStrike" cap="none" spc="0" normalizeH="0" baseline="0" dirty="0">
                <a:ln>
                  <a:noFill/>
                </a:ln>
                <a:solidFill>
                  <a:srgbClr val="000000"/>
                </a:solidFill>
                <a:effectLst/>
                <a:uFillTx/>
                <a:latin typeface="AvenirNext LT Com Medium" panose="020B0803020202020204" pitchFamily="34" charset="0"/>
                <a:ea typeface="Avenir Next LT Com Regular"/>
                <a:cs typeface="Avenir Next LT Com Regular"/>
                <a:sym typeface="Avenir Next LT Com Regular"/>
              </a:rPr>
            </a:br>
            <a:r>
              <a:rPr kumimoji="0" lang="en-US" sz="2399" b="1" i="0" u="none" strike="noStrike" cap="none" spc="0" normalizeH="0" baseline="0" dirty="0">
                <a:ln>
                  <a:noFill/>
                </a:ln>
                <a:solidFill>
                  <a:srgbClr val="000000"/>
                </a:solidFill>
                <a:effectLst/>
                <a:uFillTx/>
                <a:latin typeface="AvenirNext LT Com Medium" panose="020B0803020202020204" pitchFamily="34" charset="0"/>
                <a:ea typeface="Avenir Next LT Com Regular"/>
                <a:cs typeface="Avenir Next LT Com Regular"/>
                <a:sym typeface="Avenir Next LT Com Regular"/>
              </a:rPr>
              <a:t>before investing. </a:t>
            </a:r>
          </a:p>
          <a:p>
            <a:pPr algn="l">
              <a:spcBef>
                <a:spcPts val="0"/>
              </a:spcBef>
              <a:spcAft>
                <a:spcPts val="1200"/>
              </a:spcAft>
              <a:buNone/>
            </a:pPr>
            <a:r>
              <a:rPr lang="en-US" sz="1799" dirty="0">
                <a:latin typeface="Avenir Next LT Com Regular" panose="020B0503020202020204" pitchFamily="34" charset="0"/>
              </a:rPr>
              <a:t>Statements attributed to an individual represent the opinions of that individual as of the date published and do not necessarily reflect the opinions of Capital Group or its affiliates. This information is intended </a:t>
            </a:r>
            <a:br>
              <a:rPr lang="en-US" sz="1799" dirty="0">
                <a:latin typeface="Avenir Next LT Com Regular" panose="020B0503020202020204" pitchFamily="34" charset="0"/>
              </a:rPr>
            </a:br>
            <a:r>
              <a:rPr lang="en-US" sz="1799" dirty="0">
                <a:latin typeface="Avenir Next LT Com Regular" panose="020B0503020202020204" pitchFamily="34" charset="0"/>
              </a:rPr>
              <a:t>to highlight issues and should not be considered advice, an endorsement or a recommendation. </a:t>
            </a:r>
          </a:p>
          <a:p>
            <a:pPr marL="0" marR="0" lvl="0" indent="0" algn="l" defTabSz="228531" rtl="0" eaLnBrk="1" fontAlgn="auto" latinLnBrk="0" hangingPunct="0">
              <a:lnSpc>
                <a:spcPct val="100000"/>
              </a:lnSpc>
              <a:spcBef>
                <a:spcPts val="0"/>
              </a:spcBef>
              <a:spcAft>
                <a:spcPts val="1200"/>
              </a:spcAft>
              <a:buClrTx/>
              <a:buSzTx/>
              <a:buFontTx/>
              <a:buNone/>
              <a:tabLst/>
              <a:defRPr/>
            </a:pPr>
            <a:r>
              <a:rPr kumimoji="0" lang="en-US" sz="1799" b="0" i="0" u="none" strike="noStrike" cap="none" spc="0" normalizeH="0" baseline="0" dirty="0">
                <a:ln>
                  <a:noFill/>
                </a:ln>
                <a:solidFill>
                  <a:srgbClr val="000000"/>
                </a:solidFill>
                <a:effectLst/>
                <a:uFillTx/>
                <a:latin typeface="Avenir Next LT Com Regular"/>
                <a:ea typeface="Avenir Next LT Com Regular"/>
                <a:cs typeface="Avenir Next LT Com Regular"/>
                <a:sym typeface="Avenir Next LT Com Regular"/>
              </a:rPr>
              <a:t>All Capital Group trademarks mentioned are owned by The Capital Group Companies, Inc., an affiliated company or fund. All other company and product names mentioned are the property of their respective companies.</a:t>
            </a:r>
          </a:p>
          <a:p>
            <a:pPr marL="0" marR="0" lvl="0" indent="0" algn="l" defTabSz="228531" rtl="0" eaLnBrk="1" fontAlgn="auto" latinLnBrk="0" hangingPunct="0">
              <a:lnSpc>
                <a:spcPct val="100000"/>
              </a:lnSpc>
              <a:spcBef>
                <a:spcPts val="0"/>
              </a:spcBef>
              <a:spcAft>
                <a:spcPts val="1200"/>
              </a:spcAft>
              <a:buClrTx/>
              <a:buSzTx/>
              <a:buFontTx/>
              <a:buNone/>
              <a:tabLst/>
              <a:defRPr/>
            </a:pPr>
            <a:r>
              <a:rPr lang="en-US" sz="1799" dirty="0">
                <a:latin typeface="Avenir Next LT Com Regular" panose="020B0503020202020204" pitchFamily="34" charset="0"/>
              </a:rPr>
              <a:t>American Funds Distributors, Inc., member FINRA.</a:t>
            </a:r>
          </a:p>
          <a:p>
            <a:pPr algn="l">
              <a:spcBef>
                <a:spcPts val="0"/>
              </a:spcBef>
              <a:spcAft>
                <a:spcPts val="1200"/>
              </a:spcAft>
              <a:buNone/>
            </a:pPr>
            <a:r>
              <a:rPr kumimoji="0" lang="en-US" sz="1799" b="0" i="0" u="none" strike="noStrike" cap="none" spc="0" normalizeH="0" baseline="0" dirty="0">
                <a:ln>
                  <a:noFill/>
                </a:ln>
                <a:solidFill>
                  <a:srgbClr val="000000"/>
                </a:solidFill>
                <a:effectLst/>
                <a:uFillTx/>
                <a:latin typeface="Avenir Next LT Com Regular"/>
                <a:ea typeface="Avenir Next LT Com Regular"/>
                <a:cs typeface="Avenir Next LT Com Regular"/>
                <a:sym typeface="Avenir Next LT Com Regular"/>
              </a:rPr>
              <a:t>This content, developed by Capital Group, home of American Funds, should not be used as a primary basis for investment decisions and is not intended to serve as impartial investment or fiduciary advice.</a:t>
            </a:r>
            <a:endParaRPr lang="en-US" sz="1799" dirty="0">
              <a:latin typeface="AvenirNext LT Com Regular" panose="020B0503020202020204" pitchFamily="34" charset="0"/>
            </a:endParaRPr>
          </a:p>
        </p:txBody>
      </p:sp>
    </p:spTree>
    <p:extLst>
      <p:ext uri="{BB962C8B-B14F-4D97-AF65-F5344CB8AC3E}">
        <p14:creationId xmlns:p14="http://schemas.microsoft.com/office/powerpoint/2010/main" val="10851002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Sapphi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0"/>
            <a:ext cx="11045330" cy="822960"/>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350" y="5961888"/>
            <a:ext cx="11045330" cy="323634"/>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a:xfrm>
            <a:off x="10905952" y="6464055"/>
            <a:ext cx="711462"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680162"/>
            <a:ext cx="11046064" cy="4281727"/>
          </a:xfrm>
        </p:spPr>
        <p:txBody>
          <a:bodyPr/>
          <a:lstStyle>
            <a:lvl1pPr>
              <a:defRPr sz="2399" b="1">
                <a:solidFill>
                  <a:schemeClr val="bg1"/>
                </a:solidFill>
                <a:latin typeface="AvenirNext LT Com Regular" panose="020B0503020202020204" pitchFamily="34" charset="0"/>
              </a:defRPr>
            </a:lvl1pPr>
            <a:lvl2pPr>
              <a:defRPr sz="2399" b="1">
                <a:solidFill>
                  <a:schemeClr val="bg1"/>
                </a:solidFill>
                <a:latin typeface="AvenirNext LT Com Regular" panose="020B0503020202020204" pitchFamily="34" charset="0"/>
              </a:defRPr>
            </a:lvl2pPr>
            <a:lvl3pPr>
              <a:defRPr sz="2399" b="1">
                <a:solidFill>
                  <a:schemeClr val="bg1"/>
                </a:solidFill>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38163"/>
            <a:ext cx="11046064" cy="620078"/>
          </a:xfrm>
          <a:ln w="12700">
            <a:miter lim="400000"/>
          </a:ln>
        </p:spPr>
        <p:txBody>
          <a:bodyPr lIns="0" tIns="0" rIns="0" bIns="0">
            <a:noAutofit/>
          </a:bodyPr>
          <a:lstStyle>
            <a:lvl1pPr>
              <a:defRPr lang="en-US" b="1" smtClean="0">
                <a:solidFill>
                  <a:schemeClr val="bg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 text</a:t>
            </a:r>
          </a:p>
        </p:txBody>
      </p:sp>
      <p:sp>
        <p:nvSpPr>
          <p:cNvPr id="8" name="© The Capital Group Companies, Inc."/>
          <p:cNvSpPr txBox="1"/>
          <p:nvPr userDrawn="1"/>
        </p:nvSpPr>
        <p:spPr>
          <a:xfrm>
            <a:off x="571351" y="6463965"/>
            <a:ext cx="2818666" cy="12659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marL="0" marR="0" lvl="0" indent="0" algn="l" defTabSz="914126"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 Next LT Com Regular" panose="020B0503020202020204" pitchFamily="34" charset="0"/>
                <a:ea typeface="Avenir Next LT Com Regular"/>
                <a:cs typeface="Avenir Next LT Com Regular"/>
                <a:sym typeface="Avenir Next LT Com Regular"/>
              </a:rPr>
              <a:t>© 2020 Capital Group. All rights reserved. </a:t>
            </a:r>
          </a:p>
        </p:txBody>
      </p:sp>
    </p:spTree>
    <p:extLst>
      <p:ext uri="{BB962C8B-B14F-4D97-AF65-F5344CB8AC3E}">
        <p14:creationId xmlns:p14="http://schemas.microsoft.com/office/powerpoint/2010/main" val="161697548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Ocea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49" y="-8287"/>
            <a:ext cx="11045391" cy="822960"/>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349" y="5961888"/>
            <a:ext cx="11045391" cy="323634"/>
          </a:xfr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a:xfrm>
            <a:off x="10905952" y="6464055"/>
            <a:ext cx="711462"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349" y="1671639"/>
            <a:ext cx="11046125" cy="3988877"/>
          </a:xfrm>
        </p:spPr>
        <p:txBody>
          <a:bodyPr/>
          <a:lstStyle>
            <a:lvl1pPr>
              <a:defRPr sz="2399" b="1">
                <a:solidFill>
                  <a:schemeClr val="bg1"/>
                </a:solidFill>
                <a:latin typeface="AvenirNext LT Com Regular" panose="020B0503020202020204" pitchFamily="34" charset="0"/>
              </a:defRPr>
            </a:lvl1pPr>
            <a:lvl2pPr>
              <a:defRPr sz="2399" b="1">
                <a:solidFill>
                  <a:schemeClr val="bg1"/>
                </a:solidFill>
                <a:latin typeface="AvenirNext LT Com Regular" panose="020B0503020202020204" pitchFamily="34" charset="0"/>
              </a:defRPr>
            </a:lvl2pPr>
            <a:lvl3pPr>
              <a:defRPr sz="2399" b="1">
                <a:solidFill>
                  <a:schemeClr val="bg1"/>
                </a:solidFill>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349" y="927061"/>
            <a:ext cx="11046125" cy="620078"/>
          </a:xfrm>
          <a:ln w="12700">
            <a:miter lim="400000"/>
          </a:ln>
        </p:spPr>
        <p:txBody>
          <a:bodyPr lIns="0" tIns="0" rIns="0" bIns="0">
            <a:noAutofit/>
          </a:bodyPr>
          <a:lstStyle>
            <a:lvl1pPr>
              <a:defRPr lang="en-US" b="1" smtClean="0">
                <a:solidFill>
                  <a:schemeClr val="bg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107" algn="l"/>
              </a:tabLst>
            </a:pPr>
            <a:r>
              <a:rPr lang="en-US" dirty="0"/>
              <a:t>Subtitle text</a:t>
            </a:r>
          </a:p>
        </p:txBody>
      </p:sp>
      <p:sp>
        <p:nvSpPr>
          <p:cNvPr id="8" name="© The Capital Group Companies, Inc."/>
          <p:cNvSpPr txBox="1"/>
          <p:nvPr userDrawn="1"/>
        </p:nvSpPr>
        <p:spPr>
          <a:xfrm>
            <a:off x="571351" y="6403185"/>
            <a:ext cx="3923278" cy="18737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marL="0" marR="0" lvl="0" indent="0" algn="l" defTabSz="914126"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 2020 Capital Group. All rights reserved. </a:t>
            </a:r>
          </a:p>
        </p:txBody>
      </p:sp>
    </p:spTree>
    <p:extLst>
      <p:ext uri="{BB962C8B-B14F-4D97-AF65-F5344CB8AC3E}">
        <p14:creationId xmlns:p14="http://schemas.microsoft.com/office/powerpoint/2010/main" val="237542377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Section Divider Sapphire">
    <p:bg>
      <p:bgPr>
        <a:solidFill>
          <a:srgbClr val="00294B"/>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351" y="1028701"/>
            <a:ext cx="9973252" cy="2856245"/>
          </a:xfrm>
          <a:prstGeom prst="rect">
            <a:avLst/>
          </a:prstGeom>
        </p:spPr>
        <p:txBody>
          <a:bodyPr anchor="t"/>
          <a:lstStyle>
            <a:lvl1pPr>
              <a:lnSpc>
                <a:spcPct val="90000"/>
              </a:lnSpc>
              <a:spcAft>
                <a:spcPts val="1200"/>
              </a:spcAft>
              <a:defRPr sz="7198" spc="-72">
                <a:solidFill>
                  <a:srgbClr val="FFFFFF"/>
                </a:solidFill>
                <a:latin typeface="+mj-lt"/>
              </a:defRPr>
            </a:lvl1pPr>
          </a:lstStyle>
          <a:p>
            <a:r>
              <a:rPr lang="en-US"/>
              <a:t>Click to edit Master title style</a:t>
            </a:r>
            <a:endParaRPr dirty="0"/>
          </a:p>
        </p:txBody>
      </p:sp>
      <p:sp>
        <p:nvSpPr>
          <p:cNvPr id="433" name="Slide Number"/>
          <p:cNvSpPr txBox="1">
            <a:spLocks noGrp="1"/>
          </p:cNvSpPr>
          <p:nvPr>
            <p:ph type="sldNum" sz="quarter" idx="2"/>
          </p:nvPr>
        </p:nvSpPr>
        <p:spPr>
          <a:xfrm>
            <a:off x="10906016" y="6464055"/>
            <a:ext cx="711462"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5" name="© The Capital Group Companies, Inc."/>
          <p:cNvSpPr txBox="1"/>
          <p:nvPr/>
        </p:nvSpPr>
        <p:spPr>
          <a:xfrm>
            <a:off x="571351" y="6467453"/>
            <a:ext cx="1987206" cy="12311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b" anchorCtr="0">
            <a:spAutoFit/>
          </a:bodyPr>
          <a:lstStyle>
            <a:lvl1pPr algn="l">
              <a:lnSpc>
                <a:spcPct val="110000"/>
              </a:lnSpc>
              <a:spcBef>
                <a:spcPts val="1200"/>
              </a:spcBef>
              <a:defRPr sz="1600">
                <a:solidFill>
                  <a:srgbClr val="FFFFFF">
                    <a:alpha val="75000"/>
                  </a:srgbClr>
                </a:solidFill>
              </a:defRPr>
            </a:lvl1pPr>
          </a:lstStyle>
          <a:p>
            <a:pPr marL="0" marR="0" lvl="0" indent="0" algn="l" defTabSz="914126"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 Next LT Com Regular" panose="020B0503020202020204" pitchFamily="34" charset="0"/>
                <a:ea typeface="Avenir Next LT Com Regular"/>
                <a:cs typeface="Avenir Next LT Com Regular"/>
                <a:sym typeface="Avenir Next LT Com Regular"/>
              </a:rPr>
              <a:t>© 2020 Capital Group. All rights reserved. </a:t>
            </a:r>
          </a:p>
        </p:txBody>
      </p:sp>
      <p:sp>
        <p:nvSpPr>
          <p:cNvPr id="438" name="Subtitle"/>
          <p:cNvSpPr>
            <a:spLocks noGrp="1"/>
          </p:cNvSpPr>
          <p:nvPr>
            <p:ph type="body" sz="quarter" idx="14"/>
          </p:nvPr>
        </p:nvSpPr>
        <p:spPr>
          <a:xfrm>
            <a:off x="571351" y="4418887"/>
            <a:ext cx="9973252" cy="1327864"/>
          </a:xfrm>
          <a:prstGeom prst="rect">
            <a:avLst/>
          </a:prstGeom>
        </p:spPr>
        <p:txBody>
          <a:bodyPr>
            <a:noAutofit/>
          </a:bodyPr>
          <a:lstStyle>
            <a:lvl1pPr marL="0" indent="0">
              <a:lnSpc>
                <a:spcPct val="90000"/>
              </a:lnSpc>
              <a:spcBef>
                <a:spcPts val="0"/>
              </a:spcBef>
              <a:spcAft>
                <a:spcPts val="1200"/>
              </a:spcAft>
              <a:buNone/>
              <a:tabLst>
                <a:tab pos="476107" algn="l"/>
              </a:tabLst>
              <a:defRPr sz="2999" b="1" spc="-30">
                <a:solidFill>
                  <a:srgbClr val="FFFFFF">
                    <a:alpha val="75000"/>
                  </a:srgbClr>
                </a:solidFill>
                <a:latin typeface="+mn-lt"/>
                <a:ea typeface="+mn-ea"/>
                <a:cs typeface="+mn-cs"/>
                <a:sym typeface="Avenir Next LT Com Demi"/>
              </a:defRPr>
            </a:lvl1pPr>
          </a:lstStyle>
          <a:p>
            <a:pPr lvl="0"/>
            <a:r>
              <a:rPr lang="en-US"/>
              <a:t>Edit Master text styles</a:t>
            </a:r>
          </a:p>
        </p:txBody>
      </p:sp>
      <p:sp>
        <p:nvSpPr>
          <p:cNvPr id="7" name="Footer Placeholder 2"/>
          <p:cNvSpPr>
            <a:spLocks noGrp="1"/>
          </p:cNvSpPr>
          <p:nvPr>
            <p:ph type="ftr" sz="quarter" idx="10"/>
          </p:nvPr>
        </p:nvSpPr>
        <p:spPr>
          <a:xfrm>
            <a:off x="571349" y="5961888"/>
            <a:ext cx="9395047" cy="320040"/>
          </a:xfrm>
        </p:spPr>
        <p:txBody>
          <a:bodyPr/>
          <a:lstStyle>
            <a:lvl1pPr>
              <a:defRPr>
                <a:solidFill>
                  <a:schemeClr val="bg1"/>
                </a:solidFill>
                <a:latin typeface="+mn-lt"/>
              </a:defRPr>
            </a:lvl1pPr>
          </a:lstStyle>
          <a:p>
            <a:pPr hangingPunct="1">
              <a:lnSpc>
                <a:spcPts val="900"/>
              </a:lnSpc>
            </a:pPr>
            <a:endParaRPr lang="en-US" dirty="0"/>
          </a:p>
        </p:txBody>
      </p:sp>
    </p:spTree>
    <p:extLst>
      <p:ext uri="{BB962C8B-B14F-4D97-AF65-F5344CB8AC3E}">
        <p14:creationId xmlns:p14="http://schemas.microsoft.com/office/powerpoint/2010/main" val="581333653"/>
      </p:ext>
    </p:extLst>
  </p:cSld>
  <p:clrMapOvr>
    <a:masterClrMapping/>
  </p:clrMapOvr>
  <p:transition spd="med"/>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Divider Turquoise">
    <p:bg>
      <p:bgPr>
        <a:solidFill>
          <a:schemeClr val="accent3"/>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351" y="1028701"/>
            <a:ext cx="9973252" cy="2856245"/>
          </a:xfrm>
          <a:prstGeom prst="rect">
            <a:avLst/>
          </a:prstGeom>
        </p:spPr>
        <p:txBody>
          <a:bodyPr anchor="t"/>
          <a:lstStyle>
            <a:lvl1pPr>
              <a:lnSpc>
                <a:spcPct val="90000"/>
              </a:lnSpc>
              <a:spcAft>
                <a:spcPts val="1200"/>
              </a:spcAft>
              <a:defRPr sz="7198" spc="-72">
                <a:solidFill>
                  <a:srgbClr val="FFFFFF"/>
                </a:solidFill>
                <a:latin typeface="+mj-lt"/>
              </a:defRPr>
            </a:lvl1pPr>
          </a:lstStyle>
          <a:p>
            <a:r>
              <a:rPr lang="en-US"/>
              <a:t>Click to edit Master title style</a:t>
            </a:r>
            <a:endParaRPr dirty="0"/>
          </a:p>
        </p:txBody>
      </p:sp>
      <p:sp>
        <p:nvSpPr>
          <p:cNvPr id="433" name="Slide Number"/>
          <p:cNvSpPr txBox="1">
            <a:spLocks noGrp="1"/>
          </p:cNvSpPr>
          <p:nvPr>
            <p:ph type="sldNum" sz="quarter" idx="2"/>
          </p:nvPr>
        </p:nvSpPr>
        <p:spPr>
          <a:xfrm>
            <a:off x="10906016" y="6464055"/>
            <a:ext cx="711462"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5" name="© The Capital Group Companies, Inc."/>
          <p:cNvSpPr txBox="1"/>
          <p:nvPr/>
        </p:nvSpPr>
        <p:spPr>
          <a:xfrm>
            <a:off x="571351" y="6467453"/>
            <a:ext cx="1987206" cy="12311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b" anchorCtr="0">
            <a:spAutoFit/>
          </a:bodyPr>
          <a:lstStyle>
            <a:lvl1pPr algn="l">
              <a:lnSpc>
                <a:spcPct val="110000"/>
              </a:lnSpc>
              <a:spcBef>
                <a:spcPts val="1200"/>
              </a:spcBef>
              <a:defRPr sz="1600">
                <a:solidFill>
                  <a:srgbClr val="FFFFFF">
                    <a:alpha val="75000"/>
                  </a:srgbClr>
                </a:solidFill>
              </a:defRPr>
            </a:lvl1pPr>
          </a:lstStyle>
          <a:p>
            <a:pPr marL="0" marR="0" lvl="0" indent="0" algn="l" defTabSz="914126"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 2020 Capital Group. All rights reserved. </a:t>
            </a:r>
          </a:p>
        </p:txBody>
      </p:sp>
      <p:sp>
        <p:nvSpPr>
          <p:cNvPr id="438" name="Subtitle"/>
          <p:cNvSpPr>
            <a:spLocks noGrp="1"/>
          </p:cNvSpPr>
          <p:nvPr>
            <p:ph type="body" sz="quarter" idx="14"/>
          </p:nvPr>
        </p:nvSpPr>
        <p:spPr>
          <a:xfrm>
            <a:off x="571351" y="4418887"/>
            <a:ext cx="9973252" cy="1327864"/>
          </a:xfrm>
          <a:prstGeom prst="rect">
            <a:avLst/>
          </a:prstGeom>
        </p:spPr>
        <p:txBody>
          <a:bodyPr>
            <a:noAutofit/>
          </a:bodyPr>
          <a:lstStyle>
            <a:lvl1pPr marL="0" indent="0">
              <a:lnSpc>
                <a:spcPct val="90000"/>
              </a:lnSpc>
              <a:spcBef>
                <a:spcPts val="0"/>
              </a:spcBef>
              <a:spcAft>
                <a:spcPts val="1200"/>
              </a:spcAft>
              <a:buNone/>
              <a:tabLst>
                <a:tab pos="476107" algn="l"/>
              </a:tabLst>
              <a:defRPr sz="2999" b="1" spc="-30">
                <a:solidFill>
                  <a:srgbClr val="FFFFFF">
                    <a:alpha val="75000"/>
                  </a:srgbClr>
                </a:solidFill>
                <a:latin typeface="+mn-lt"/>
                <a:ea typeface="+mn-ea"/>
                <a:cs typeface="+mn-cs"/>
                <a:sym typeface="Avenir Next LT Com Demi"/>
              </a:defRPr>
            </a:lvl1pPr>
          </a:lstStyle>
          <a:p>
            <a:pPr lvl="0"/>
            <a:r>
              <a:rPr lang="en-US"/>
              <a:t>Edit Master text styles</a:t>
            </a:r>
          </a:p>
        </p:txBody>
      </p:sp>
      <p:sp>
        <p:nvSpPr>
          <p:cNvPr id="7" name="Footer Placeholder 2"/>
          <p:cNvSpPr>
            <a:spLocks noGrp="1"/>
          </p:cNvSpPr>
          <p:nvPr>
            <p:ph type="ftr" sz="quarter" idx="10"/>
          </p:nvPr>
        </p:nvSpPr>
        <p:spPr>
          <a:xfrm>
            <a:off x="571349" y="5961888"/>
            <a:ext cx="9395047" cy="320040"/>
          </a:xfrm>
        </p:spPr>
        <p:txBody>
          <a:bodyPr/>
          <a:lstStyle>
            <a:lvl1pPr>
              <a:defRPr>
                <a:solidFill>
                  <a:schemeClr val="bg1"/>
                </a:solidFill>
                <a:latin typeface="+mn-lt"/>
              </a:defRPr>
            </a:lvl1pPr>
          </a:lstStyle>
          <a:p>
            <a:pPr hangingPunct="1">
              <a:lnSpc>
                <a:spcPts val="900"/>
              </a:lnSpc>
            </a:pPr>
            <a:endParaRPr lang="en-US"/>
          </a:p>
        </p:txBody>
      </p:sp>
    </p:spTree>
    <p:extLst>
      <p:ext uri="{BB962C8B-B14F-4D97-AF65-F5344CB8AC3E}">
        <p14:creationId xmlns:p14="http://schemas.microsoft.com/office/powerpoint/2010/main" val="4128006439"/>
      </p:ext>
    </p:extLst>
  </p:cSld>
  <p:clrMapOvr>
    <a:masterClrMapping/>
  </p:clrMapOvr>
  <p:transition spd="med"/>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GAF Title No Aperture">
    <p:bg>
      <p:bgPr>
        <a:solidFill>
          <a:schemeClr val="accent1"/>
        </a:solidFill>
        <a:effectLst/>
      </p:bgPr>
    </p:bg>
    <p:spTree>
      <p:nvGrpSpPr>
        <p:cNvPr id="1" name=""/>
        <p:cNvGrpSpPr/>
        <p:nvPr/>
      </p:nvGrpSpPr>
      <p:grpSpPr>
        <a:xfrm>
          <a:off x="0" y="0"/>
          <a:ext cx="0" cy="0"/>
          <a:chOff x="0" y="0"/>
          <a:chExt cx="0" cy="0"/>
        </a:xfrm>
      </p:grpSpPr>
      <p:sp>
        <p:nvSpPr>
          <p:cNvPr id="10" name="Rectangle"/>
          <p:cNvSpPr/>
          <p:nvPr userDrawn="1"/>
        </p:nvSpPr>
        <p:spPr>
          <a:xfrm>
            <a:off x="0" y="0"/>
            <a:ext cx="12185778" cy="1335024"/>
          </a:xfrm>
          <a:prstGeom prst="rect">
            <a:avLst/>
          </a:prstGeom>
          <a:solidFill>
            <a:srgbClr val="FFFFFF"/>
          </a:solidFill>
          <a:ln w="12700">
            <a:miter lim="400000"/>
          </a:ln>
        </p:spPr>
        <p:txBody>
          <a:bodyPr lIns="19045" tIns="19045" rIns="19045" bIns="19045"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
        <p:nvSpPr>
          <p:cNvPr id="119" name="Title Text"/>
          <p:cNvSpPr txBox="1">
            <a:spLocks noGrp="1"/>
          </p:cNvSpPr>
          <p:nvPr>
            <p:ph type="title"/>
          </p:nvPr>
        </p:nvSpPr>
        <p:spPr>
          <a:xfrm>
            <a:off x="571351" y="1673353"/>
            <a:ext cx="8661684" cy="1598687"/>
          </a:xfrm>
          <a:prstGeom prst="rect">
            <a:avLst/>
          </a:prstGeom>
        </p:spPr>
        <p:txBody>
          <a:bodyPr/>
          <a:lstStyle>
            <a:lvl1pPr>
              <a:lnSpc>
                <a:spcPct val="90000"/>
              </a:lnSpc>
              <a:spcAft>
                <a:spcPts val="0"/>
              </a:spcAft>
              <a:defRPr sz="4799">
                <a:solidFill>
                  <a:srgbClr val="FFFFFF"/>
                </a:solidFill>
                <a:latin typeface="+mj-lt"/>
              </a:defRPr>
            </a:lvl1pPr>
          </a:lstStyle>
          <a:p>
            <a:r>
              <a:rPr lang="en-US"/>
              <a:t>Click to edit Master title style</a:t>
            </a:r>
            <a:endParaRPr dirty="0"/>
          </a:p>
        </p:txBody>
      </p:sp>
      <p:sp>
        <p:nvSpPr>
          <p:cNvPr id="121" name="Subtitle"/>
          <p:cNvSpPr>
            <a:spLocks noGrp="1"/>
          </p:cNvSpPr>
          <p:nvPr>
            <p:ph type="body" sz="quarter" idx="13"/>
          </p:nvPr>
        </p:nvSpPr>
        <p:spPr>
          <a:xfrm>
            <a:off x="571351" y="3657601"/>
            <a:ext cx="8661684" cy="1757047"/>
          </a:xfrm>
          <a:prstGeom prst="rect">
            <a:avLst/>
          </a:prstGeom>
        </p:spPr>
        <p:txBody>
          <a:bodyPr>
            <a:noAutofit/>
          </a:bodyPr>
          <a:lstStyle>
            <a:lvl1pPr marL="0" indent="0">
              <a:lnSpc>
                <a:spcPct val="90000"/>
              </a:lnSpc>
              <a:spcBef>
                <a:spcPts val="0"/>
              </a:spcBef>
              <a:spcAft>
                <a:spcPts val="0"/>
              </a:spcAft>
              <a:buNone/>
              <a:tabLst>
                <a:tab pos="476107" algn="l"/>
              </a:tabLst>
              <a:defRPr sz="2999" b="1" spc="-30">
                <a:solidFill>
                  <a:srgbClr val="FFFFFF">
                    <a:alpha val="75000"/>
                  </a:srgbClr>
                </a:solidFill>
                <a:latin typeface="+mj-lt"/>
                <a:ea typeface="+mn-ea"/>
                <a:cs typeface="+mn-cs"/>
                <a:sym typeface="Avenir Next LT Com Demi"/>
              </a:defRPr>
            </a:lvl1pPr>
          </a:lstStyle>
          <a:p>
            <a:pPr lvl="0"/>
            <a:r>
              <a:rPr lang="en-US"/>
              <a:t>Edit Master text styles</a:t>
            </a:r>
          </a:p>
        </p:txBody>
      </p:sp>
      <p:sp>
        <p:nvSpPr>
          <p:cNvPr id="11" name="For financial professionals only. Not for use with the public."/>
          <p:cNvSpPr txBox="1"/>
          <p:nvPr userDrawn="1"/>
        </p:nvSpPr>
        <p:spPr>
          <a:xfrm>
            <a:off x="571352" y="6532791"/>
            <a:ext cx="2746831"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sz="800" dirty="0">
                <a:solidFill>
                  <a:schemeClr val="bg1"/>
                </a:solidFill>
                <a:latin typeface="+mn-lt"/>
              </a:rPr>
              <a:t>For financial professionals only. Not for use with the public.</a:t>
            </a:r>
          </a:p>
        </p:txBody>
      </p:sp>
      <p:sp>
        <p:nvSpPr>
          <p:cNvPr id="12" name="© The Capital Group Companies, Inc."/>
          <p:cNvSpPr txBox="1"/>
          <p:nvPr userDrawn="1"/>
        </p:nvSpPr>
        <p:spPr>
          <a:xfrm>
            <a:off x="571351" y="6400711"/>
            <a:ext cx="1987206" cy="12650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solidFill>
                <a:latin typeface="+mn-lt"/>
              </a:rPr>
              <a:t>© 2020 Capital Group. All rights reserved. </a:t>
            </a:r>
            <a:endParaRPr sz="800" dirty="0">
              <a:solidFill>
                <a:schemeClr val="bg1"/>
              </a:solidFill>
              <a:latin typeface="+mn-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82980" y="247638"/>
            <a:ext cx="2243306" cy="861086"/>
          </a:xfrm>
          <a:prstGeom prst="rect">
            <a:avLst/>
          </a:prstGeom>
        </p:spPr>
      </p:pic>
    </p:spTree>
    <p:extLst>
      <p:ext uri="{BB962C8B-B14F-4D97-AF65-F5344CB8AC3E}">
        <p14:creationId xmlns:p14="http://schemas.microsoft.com/office/powerpoint/2010/main" val="1995444275"/>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GAF Title Aperture Anima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5778" cy="6858000"/>
          </a:xfrm>
          <a:prstGeom prst="rect">
            <a:avLst/>
          </a:prstGeom>
        </p:spPr>
      </p:pic>
      <p:sp>
        <p:nvSpPr>
          <p:cNvPr id="147" name="Title Text"/>
          <p:cNvSpPr txBox="1">
            <a:spLocks noGrp="1"/>
          </p:cNvSpPr>
          <p:nvPr>
            <p:ph type="title"/>
          </p:nvPr>
        </p:nvSpPr>
        <p:spPr>
          <a:xfrm>
            <a:off x="914303" y="1337044"/>
            <a:ext cx="3680777" cy="2698691"/>
          </a:xfrm>
          <a:prstGeom prst="rect">
            <a:avLst/>
          </a:prstGeom>
        </p:spPr>
        <p:txBody>
          <a:bodyPr lIns="182880" tIns="182880" rIns="182880" bIns="182880" anchor="t"/>
          <a:lstStyle>
            <a:lvl1pPr>
              <a:defRPr sz="3599" spc="-36">
                <a:solidFill>
                  <a:schemeClr val="accent1"/>
                </a:solidFill>
                <a:latin typeface="+mj-lt"/>
              </a:defRPr>
            </a:lvl1pPr>
          </a:lstStyle>
          <a:p>
            <a:r>
              <a:rPr lang="en-US"/>
              <a:t>Click to edit Master title style</a:t>
            </a:r>
            <a:endParaRPr dirty="0"/>
          </a:p>
        </p:txBody>
      </p:sp>
      <p:sp>
        <p:nvSpPr>
          <p:cNvPr id="149" name="Subtitle"/>
          <p:cNvSpPr>
            <a:spLocks noGrp="1"/>
          </p:cNvSpPr>
          <p:nvPr>
            <p:ph type="body" sz="quarter" idx="13"/>
          </p:nvPr>
        </p:nvSpPr>
        <p:spPr>
          <a:xfrm>
            <a:off x="914303" y="4035735"/>
            <a:ext cx="3680777" cy="950968"/>
          </a:xfrm>
          <a:prstGeom prst="rect">
            <a:avLst/>
          </a:prstGeom>
        </p:spPr>
        <p:txBody>
          <a:bodyPr lIns="182880" tIns="182880" rIns="182880" bIns="182880" anchor="b">
            <a:noAutofit/>
          </a:bodyPr>
          <a:lstStyle>
            <a:lvl1pPr marL="0" indent="0">
              <a:lnSpc>
                <a:spcPct val="95000"/>
              </a:lnSpc>
              <a:spcBef>
                <a:spcPts val="0"/>
              </a:spcBef>
              <a:spcAft>
                <a:spcPts val="600"/>
              </a:spcAft>
              <a:buNone/>
              <a:tabLst>
                <a:tab pos="476107" algn="l"/>
              </a:tabLst>
              <a:defRPr sz="1799" b="1">
                <a:solidFill>
                  <a:schemeClr val="bg1"/>
                </a:solidFill>
                <a:latin typeface="+mj-lt"/>
                <a:ea typeface="+mn-ea"/>
                <a:cs typeface="+mn-cs"/>
                <a:sym typeface="Avenir Next LT Com Demi"/>
              </a:defRPr>
            </a:lvl1pPr>
          </a:lstStyle>
          <a:p>
            <a:pPr lvl="0"/>
            <a:r>
              <a:rPr lang="en-US"/>
              <a:t>Edit Master text styles</a:t>
            </a:r>
          </a:p>
        </p:txBody>
      </p:sp>
      <p:sp>
        <p:nvSpPr>
          <p:cNvPr id="19" name="Freeform 18"/>
          <p:cNvSpPr/>
          <p:nvPr userDrawn="1"/>
        </p:nvSpPr>
        <p:spPr>
          <a:xfrm>
            <a:off x="0" y="0"/>
            <a:ext cx="12188825" cy="6858000"/>
          </a:xfrm>
          <a:custGeom>
            <a:avLst/>
            <a:gdLst>
              <a:gd name="connsiteX0" fmla="*/ 925897 w 12192000"/>
              <a:gd name="connsiteY0" fmla="*/ 1332372 h 6858000"/>
              <a:gd name="connsiteX1" fmla="*/ 925897 w 12192000"/>
              <a:gd name="connsiteY1" fmla="*/ 5002752 h 6858000"/>
              <a:gd name="connsiteX2" fmla="*/ 4596277 w 12192000"/>
              <a:gd name="connsiteY2" fmla="*/ 5002752 h 6858000"/>
              <a:gd name="connsiteX3" fmla="*/ 4596277 w 12192000"/>
              <a:gd name="connsiteY3" fmla="*/ 133237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25897" y="1332372"/>
                </a:moveTo>
                <a:lnTo>
                  <a:pt x="925897" y="5002752"/>
                </a:lnTo>
                <a:lnTo>
                  <a:pt x="4596277" y="5002752"/>
                </a:lnTo>
                <a:lnTo>
                  <a:pt x="4596277" y="1332372"/>
                </a:lnTo>
                <a:close/>
                <a:moveTo>
                  <a:pt x="0" y="0"/>
                </a:moveTo>
                <a:lnTo>
                  <a:pt x="12192000" y="0"/>
                </a:lnTo>
                <a:lnTo>
                  <a:pt x="12192000" y="6858000"/>
                </a:lnTo>
                <a:lnTo>
                  <a:pt x="0" y="6858000"/>
                </a:lnTo>
                <a:close/>
              </a:path>
            </a:pathLst>
          </a:custGeom>
          <a:solidFill>
            <a:schemeClr val="tx1">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090" tIns="38090" rIns="38090" bIns="38090" numCol="1" spcCol="38100" rtlCol="0" fromWordArt="0" anchor="ctr" anchorCtr="0" forceAA="0" compatLnSpc="1">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50" name="For financial professionals only. Not for use with the public."/>
          <p:cNvSpPr txBox="1"/>
          <p:nvPr/>
        </p:nvSpPr>
        <p:spPr>
          <a:xfrm>
            <a:off x="571352" y="6532791"/>
            <a:ext cx="2746831" cy="12650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sz="800" dirty="0">
                <a:latin typeface="+mn-lt"/>
              </a:rPr>
              <a:t>For financial professionals only. Not for</a:t>
            </a:r>
            <a:r>
              <a:rPr lang="en-US" sz="800" dirty="0">
                <a:latin typeface="+mn-lt"/>
              </a:rPr>
              <a:t> </a:t>
            </a:r>
            <a:r>
              <a:rPr sz="800" dirty="0">
                <a:latin typeface="+mn-lt"/>
              </a:rPr>
              <a:t>use</a:t>
            </a:r>
            <a:r>
              <a:rPr lang="en-US" sz="800" dirty="0">
                <a:latin typeface="+mn-lt"/>
              </a:rPr>
              <a:t> </a:t>
            </a:r>
            <a:r>
              <a:rPr sz="800" dirty="0">
                <a:latin typeface="+mn-lt"/>
              </a:rPr>
              <a:t>with the</a:t>
            </a:r>
            <a:r>
              <a:rPr lang="en-US" sz="800" dirty="0">
                <a:latin typeface="+mn-lt"/>
              </a:rPr>
              <a:t> </a:t>
            </a:r>
            <a:r>
              <a:rPr sz="800" dirty="0">
                <a:latin typeface="+mn-lt"/>
              </a:rPr>
              <a:t>public.</a:t>
            </a:r>
          </a:p>
        </p:txBody>
      </p:sp>
      <p:pic>
        <p:nvPicPr>
          <p:cNvPr id="16" name="Picture 15"/>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88442" y="386534"/>
            <a:ext cx="2243306" cy="861086"/>
          </a:xfrm>
          <a:prstGeom prst="rect">
            <a:avLst/>
          </a:prstGeom>
        </p:spPr>
      </p:pic>
      <p:sp>
        <p:nvSpPr>
          <p:cNvPr id="13" name="Freeform 12"/>
          <p:cNvSpPr/>
          <p:nvPr userDrawn="1"/>
        </p:nvSpPr>
        <p:spPr>
          <a:xfrm>
            <a:off x="842210" y="-4584"/>
            <a:ext cx="11355781" cy="5087393"/>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65100" cap="flat">
            <a:solidFill>
              <a:schemeClr val="accent3">
                <a:alpha val="50000"/>
              </a:schemeClr>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latin typeface="+mn-lt"/>
            </a:endParaRPr>
          </a:p>
        </p:txBody>
      </p:sp>
      <p:sp>
        <p:nvSpPr>
          <p:cNvPr id="17" name="Freeform 16"/>
          <p:cNvSpPr/>
          <p:nvPr userDrawn="1"/>
        </p:nvSpPr>
        <p:spPr>
          <a:xfrm>
            <a:off x="1524" y="1249913"/>
            <a:ext cx="4675964" cy="5610380"/>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65100" cap="flat">
            <a:solidFill>
              <a:schemeClr val="accent2">
                <a:alpha val="50000"/>
              </a:schemeClr>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latin typeface="+mn-lt"/>
            </a:endParaRPr>
          </a:p>
        </p:txBody>
      </p:sp>
      <p:sp>
        <p:nvSpPr>
          <p:cNvPr id="11" name="© The Capital Group Companies, Inc.">
            <a:extLst>
              <a:ext uri="{FF2B5EF4-FFF2-40B4-BE49-F238E27FC236}">
                <a16:creationId xmlns:a16="http://schemas.microsoft.com/office/drawing/2014/main" id="{9B73B120-DB1E-A846-93F4-A82943BA9B56}"/>
              </a:ext>
            </a:extLst>
          </p:cNvPr>
          <p:cNvSpPr txBox="1"/>
          <p:nvPr userDrawn="1"/>
        </p:nvSpPr>
        <p:spPr>
          <a:xfrm>
            <a:off x="571351" y="6400711"/>
            <a:ext cx="1987206" cy="12650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latin typeface="AvenirNext LT Com Regular" panose="020B0503020202020204" pitchFamily="34" charset="0"/>
              </a:rPr>
              <a:t>© 2020 Capital Group. All rights reserved. </a:t>
            </a:r>
            <a:endParaRPr sz="800" dirty="0">
              <a:latin typeface="AvenirNext LT Com Regular" panose="020B0503020202020204" pitchFamily="34" charset="0"/>
            </a:endParaRPr>
          </a:p>
        </p:txBody>
      </p:sp>
      <p:sp>
        <p:nvSpPr>
          <p:cNvPr id="12" name="For financial professionals only. Not for use with the public.">
            <a:extLst>
              <a:ext uri="{FF2B5EF4-FFF2-40B4-BE49-F238E27FC236}">
                <a16:creationId xmlns:a16="http://schemas.microsoft.com/office/drawing/2014/main" id="{89816E60-177C-E74C-80C6-29B464E3B69B}"/>
              </a:ext>
            </a:extLst>
          </p:cNvPr>
          <p:cNvSpPr txBox="1"/>
          <p:nvPr userDrawn="1"/>
        </p:nvSpPr>
        <p:spPr>
          <a:xfrm>
            <a:off x="571351" y="5695151"/>
            <a:ext cx="2275381" cy="71404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endParaRPr lang="en-US" sz="800" dirty="0">
              <a:latin typeface="AvenirNext LT Com Regular" panose="020B0503020202020204" pitchFamily="34" charset="0"/>
            </a:endParaRPr>
          </a:p>
          <a:p>
            <a:endParaRPr lang="en-US" sz="800" dirty="0">
              <a:latin typeface="AvenirNext LT Com Regular" panose="020B0503020202020204" pitchFamily="34" charset="0"/>
            </a:endParaRPr>
          </a:p>
          <a:p>
            <a:r>
              <a:rPr lang="en-US" sz="800" dirty="0">
                <a:latin typeface="AvenirNext LT Com Regular" panose="020B0503020202020204" pitchFamily="34" charset="0"/>
              </a:rPr>
              <a:t>RPGEPO-XXX-XX19O  CGD/XXXXX-SXXXXX</a:t>
            </a:r>
          </a:p>
        </p:txBody>
      </p:sp>
      <p:sp>
        <p:nvSpPr>
          <p:cNvPr id="14" name="TextBox 13">
            <a:extLst>
              <a:ext uri="{FF2B5EF4-FFF2-40B4-BE49-F238E27FC236}">
                <a16:creationId xmlns:a16="http://schemas.microsoft.com/office/drawing/2014/main" id="{15CB5C75-CCDD-5343-A2DE-0BD6CC58FE18}"/>
              </a:ext>
            </a:extLst>
          </p:cNvPr>
          <p:cNvSpPr txBox="1"/>
          <p:nvPr userDrawn="1"/>
        </p:nvSpPr>
        <p:spPr>
          <a:xfrm>
            <a:off x="571352" y="5141447"/>
            <a:ext cx="3320366" cy="1000274"/>
          </a:xfrm>
          <a:prstGeom prst="rect">
            <a:avLst/>
          </a:prstGeom>
          <a:ln w="12700">
            <a:miter lim="400000"/>
          </a:ln>
        </p:spPr>
        <p:txBody>
          <a:bodyPr wrap="square" lIns="0" tIns="0" rIns="0" bIns="0" rtlCol="0">
            <a:spAutoFit/>
          </a:bodyPr>
          <a:lstStyle/>
          <a:p>
            <a:pPr algn="l">
              <a:spcAft>
                <a:spcPts val="600"/>
              </a:spcAft>
            </a:pPr>
            <a:r>
              <a:rPr lang="en-US" sz="1200" dirty="0">
                <a:solidFill>
                  <a:schemeClr val="bg1"/>
                </a:solidFill>
                <a:latin typeface="+mn-lt"/>
              </a:rPr>
              <a:t>Figures are past results and are not predictive of results in future periods.</a:t>
            </a:r>
          </a:p>
          <a:p>
            <a:pPr algn="l">
              <a:spcAft>
                <a:spcPts val="600"/>
              </a:spcAft>
            </a:pPr>
            <a:r>
              <a:rPr lang="en-US" sz="1200" b="1" dirty="0">
                <a:solidFill>
                  <a:schemeClr val="bg1"/>
                </a:solidFill>
                <a:latin typeface="+mn-lt"/>
              </a:rPr>
              <a:t>Investments are not FDIC-insured, nor are they deposits of or guaranteed by a bank or any other entity, so they may lose value</a:t>
            </a:r>
            <a:r>
              <a:rPr lang="en-US" sz="1200" dirty="0">
                <a:solidFill>
                  <a:schemeClr val="bg1"/>
                </a:solidFill>
                <a:latin typeface="+mn-lt"/>
              </a:rPr>
              <a:t>.</a:t>
            </a:r>
          </a:p>
        </p:txBody>
      </p:sp>
    </p:spTree>
    <p:extLst>
      <p:ext uri="{BB962C8B-B14F-4D97-AF65-F5344CB8AC3E}">
        <p14:creationId xmlns:p14="http://schemas.microsoft.com/office/powerpoint/2010/main" val="1177322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42" presetClass="path" presetSubtype="0" accel="50000" decel="50000" fill="hold" grpId="1" nodeType="withEffect">
                                  <p:stCondLst>
                                    <p:cond delay="0"/>
                                  </p:stCondLst>
                                  <p:childTnLst>
                                    <p:animMotion origin="layout" path="M 3.54167E-6 -0.00139 L -0.11094 0.19584 " pathEditMode="relative" rAng="0" ptsTypes="AA">
                                      <p:cBhvr>
                                        <p:cTn id="12" dur="2000" spd="-100000" fill="hold"/>
                                        <p:tgtEl>
                                          <p:spTgt spid="17"/>
                                        </p:tgtEl>
                                        <p:attrNameLst>
                                          <p:attrName>ppt_x</p:attrName>
                                          <p:attrName>ppt_y</p:attrName>
                                        </p:attrNameLst>
                                      </p:cBhvr>
                                      <p:rCtr x="-5547" y="9861"/>
                                    </p:animMotion>
                                  </p:childTnLst>
                                </p:cTn>
                              </p:par>
                              <p:par>
                                <p:cTn id="13" presetID="42" presetClass="path" presetSubtype="0" accel="50000" decel="50000" fill="hold" grpId="1" nodeType="withEffect">
                                  <p:stCondLst>
                                    <p:cond delay="0"/>
                                  </p:stCondLst>
                                  <p:childTnLst>
                                    <p:animMotion origin="layout" path="M 4.16667E-6 -0.00139 L 0.11237 -0.20046 " pathEditMode="relative" rAng="0" ptsTypes="AA">
                                      <p:cBhvr>
                                        <p:cTn id="14" dur="2000" spd="-100000" fill="hold"/>
                                        <p:tgtEl>
                                          <p:spTgt spid="13"/>
                                        </p:tgtEl>
                                        <p:attrNameLst>
                                          <p:attrName>ppt_x</p:attrName>
                                          <p:attrName>ppt_y</p:attrName>
                                        </p:attrNameLst>
                                      </p:cBhvr>
                                      <p:rCtr x="5612" y="-9954"/>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fade">
                                      <p:cBhvr>
                                        <p:cTn id="21" dur="500"/>
                                        <p:tgtEl>
                                          <p:spTgt spid="14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9">
                                            <p:bg/>
                                          </p:spTgt>
                                        </p:tgtEl>
                                        <p:attrNameLst>
                                          <p:attrName>style.visibility</p:attrName>
                                        </p:attrNameLst>
                                      </p:cBhvr>
                                      <p:to>
                                        <p:strVal val="visible"/>
                                      </p:to>
                                    </p:set>
                                    <p:animEffect transition="in" filter="fade">
                                      <p:cBhvr>
                                        <p:cTn id="24" dur="500"/>
                                        <p:tgtEl>
                                          <p:spTgt spid="149">
                                            <p:bg/>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9">
                                            <p:txEl>
                                              <p:pRg st="0" end="0"/>
                                            </p:txEl>
                                          </p:spTgt>
                                        </p:tgtEl>
                                        <p:attrNameLst>
                                          <p:attrName>style.visibility</p:attrName>
                                        </p:attrNameLst>
                                      </p:cBhvr>
                                      <p:to>
                                        <p:strVal val="visible"/>
                                      </p:to>
                                    </p:set>
                                    <p:animEffect transition="in" filter="fade">
                                      <p:cBhvr>
                                        <p:cTn id="27" dur="500"/>
                                        <p:tgtEl>
                                          <p:spTgt spid="149">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0"/>
                                        </p:tgtEl>
                                        <p:attrNameLst>
                                          <p:attrName>style.visibility</p:attrName>
                                        </p:attrNameLst>
                                      </p:cBhvr>
                                      <p:to>
                                        <p:strVal val="visible"/>
                                      </p:to>
                                    </p:set>
                                    <p:animEffect transition="in" filter="fade">
                                      <p:cBhvr>
                                        <p:cTn id="30" dur="500"/>
                                        <p:tgtEl>
                                          <p:spTgt spid="15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bg/>
                                          </p:spTgt>
                                        </p:tgtEl>
                                        <p:attrNameLst>
                                          <p:attrName>style.visibility</p:attrName>
                                        </p:attrNameLst>
                                      </p:cBhvr>
                                      <p:to>
                                        <p:strVal val="visible"/>
                                      </p:to>
                                    </p:set>
                                    <p:animEffect transition="in" filter="fade">
                                      <p:cBhvr>
                                        <p:cTn id="39" dur="500"/>
                                        <p:tgtEl>
                                          <p:spTgt spid="14">
                                            <p:bg/>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500"/>
                                        <p:tgtEl>
                                          <p:spTgt spid="14">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
                                            <p:txEl>
                                              <p:pRg st="1" end="1"/>
                                            </p:txEl>
                                          </p:spTgt>
                                        </p:tgtEl>
                                        <p:attrNameLst>
                                          <p:attrName>style.visibility</p:attrName>
                                        </p:attrNameLst>
                                      </p:cBhvr>
                                      <p:to>
                                        <p:strVal val="visible"/>
                                      </p:to>
                                    </p:set>
                                    <p:animEffect transition="in" filter="fade">
                                      <p:cBhvr>
                                        <p:cTn id="45"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P spid="149" grpId="0" build="p" animBg="1">
        <p:tmplLst>
          <p:tmpl>
            <p:tnLst>
              <p:par>
                <p:cTn presetID="10" presetClass="entr" presetSubtype="0" fill="hold" nodeType="withEffect">
                  <p:stCondLst>
                    <p:cond delay="0"/>
                  </p:stCondLst>
                  <p:childTnLst>
                    <p:set>
                      <p:cBhvr>
                        <p:cTn dur="1" fill="hold">
                          <p:stCondLst>
                            <p:cond delay="0"/>
                          </p:stCondLst>
                        </p:cTn>
                        <p:tgtEl>
                          <p:spTgt spid="149"/>
                        </p:tgtEl>
                        <p:attrNameLst>
                          <p:attrName>style.visibility</p:attrName>
                        </p:attrNameLst>
                      </p:cBhvr>
                      <p:to>
                        <p:strVal val="visible"/>
                      </p:to>
                    </p:set>
                    <p:animEffect transition="in" filter="fade">
                      <p:cBhvr>
                        <p:cTn dur="500"/>
                        <p:tgtEl>
                          <p:spTgt spid="149"/>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49"/>
                        </p:tgtEl>
                        <p:attrNameLst>
                          <p:attrName>style.visibility</p:attrName>
                        </p:attrNameLst>
                      </p:cBhvr>
                      <p:to>
                        <p:strVal val="visible"/>
                      </p:to>
                    </p:set>
                    <p:animEffect transition="in" filter="fade">
                      <p:cBhvr>
                        <p:cTn dur="500"/>
                        <p:tgtEl>
                          <p:spTgt spid="149"/>
                        </p:tgtEl>
                      </p:cBhvr>
                    </p:animEffect>
                  </p:childTnLst>
                </p:cTn>
              </p:par>
            </p:tnLst>
          </p:tmpl>
        </p:tmplLst>
      </p:bldP>
      <p:bldP spid="19" grpId="0" animBg="1"/>
      <p:bldP spid="150" grpId="0" animBg="1"/>
      <p:bldP spid="13" grpId="0" animBg="1"/>
      <p:bldP spid="13" grpId="1" animBg="1"/>
      <p:bldP spid="17" grpId="0" animBg="1"/>
      <p:bldP spid="17" grpId="1" animBg="1"/>
      <p:bldP spid="11" grpId="0" animBg="1"/>
      <p:bldP spid="12" grpId="0" animBg="1"/>
      <p:bldP spid="14" grpId="0" build="p"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GAF Title Aperture Photo FPO 1">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C749F7-C006-3D45-8202-C1113361D0ED}"/>
              </a:ext>
            </a:extLst>
          </p:cNvPr>
          <p:cNvSpPr txBox="1"/>
          <p:nvPr userDrawn="1"/>
        </p:nvSpPr>
        <p:spPr>
          <a:xfrm>
            <a:off x="-904769" y="-461913"/>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4" name="TextBox 3">
            <a:extLst>
              <a:ext uri="{FF2B5EF4-FFF2-40B4-BE49-F238E27FC236}">
                <a16:creationId xmlns:a16="http://schemas.microsoft.com/office/drawing/2014/main" id="{509C78EB-55E3-6D46-B668-1E9400D79D78}"/>
              </a:ext>
            </a:extLst>
          </p:cNvPr>
          <p:cNvSpPr txBox="1"/>
          <p:nvPr userDrawn="1"/>
        </p:nvSpPr>
        <p:spPr>
          <a:xfrm>
            <a:off x="-188518" y="7249212"/>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5" name="TextBox 4">
            <a:extLst>
              <a:ext uri="{FF2B5EF4-FFF2-40B4-BE49-F238E27FC236}">
                <a16:creationId xmlns:a16="http://schemas.microsoft.com/office/drawing/2014/main" id="{0A4F1FA6-C267-B24A-9780-309D4EF54276}"/>
              </a:ext>
            </a:extLst>
          </p:cNvPr>
          <p:cNvSpPr txBox="1"/>
          <p:nvPr userDrawn="1"/>
        </p:nvSpPr>
        <p:spPr>
          <a:xfrm>
            <a:off x="12619172" y="7305773"/>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8" name="TextBox 7">
            <a:extLst>
              <a:ext uri="{FF2B5EF4-FFF2-40B4-BE49-F238E27FC236}">
                <a16:creationId xmlns:a16="http://schemas.microsoft.com/office/drawing/2014/main" id="{B99F5A71-883F-EB4D-90C7-4B794BCE9387}"/>
              </a:ext>
            </a:extLst>
          </p:cNvPr>
          <p:cNvSpPr txBox="1"/>
          <p:nvPr userDrawn="1"/>
        </p:nvSpPr>
        <p:spPr>
          <a:xfrm>
            <a:off x="-1142734" y="2928257"/>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9" name="TextBox 8">
            <a:extLst>
              <a:ext uri="{FF2B5EF4-FFF2-40B4-BE49-F238E27FC236}">
                <a16:creationId xmlns:a16="http://schemas.microsoft.com/office/drawing/2014/main" id="{64556BDF-EECA-B342-B56A-BAF2FE0FCA69}"/>
              </a:ext>
            </a:extLst>
          </p:cNvPr>
          <p:cNvSpPr txBox="1"/>
          <p:nvPr userDrawn="1"/>
        </p:nvSpPr>
        <p:spPr>
          <a:xfrm>
            <a:off x="14180361" y="8022771"/>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0" name="TextBox 9">
            <a:extLst>
              <a:ext uri="{FF2B5EF4-FFF2-40B4-BE49-F238E27FC236}">
                <a16:creationId xmlns:a16="http://schemas.microsoft.com/office/drawing/2014/main" id="{54BC49C1-C4BC-0045-9BFD-358A8F566C8A}"/>
              </a:ext>
            </a:extLst>
          </p:cNvPr>
          <p:cNvSpPr txBox="1"/>
          <p:nvPr userDrawn="1"/>
        </p:nvSpPr>
        <p:spPr>
          <a:xfrm>
            <a:off x="13277081" y="8937171"/>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1" name="TextBox 10">
            <a:extLst>
              <a:ext uri="{FF2B5EF4-FFF2-40B4-BE49-F238E27FC236}">
                <a16:creationId xmlns:a16="http://schemas.microsoft.com/office/drawing/2014/main" id="{E1E0352E-23E5-C147-B787-C5F04D5C1730}"/>
              </a:ext>
            </a:extLst>
          </p:cNvPr>
          <p:cNvSpPr txBox="1"/>
          <p:nvPr userDrawn="1"/>
        </p:nvSpPr>
        <p:spPr>
          <a:xfrm>
            <a:off x="12787352" y="8773886"/>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6" name="TextBox 15">
            <a:extLst>
              <a:ext uri="{FF2B5EF4-FFF2-40B4-BE49-F238E27FC236}">
                <a16:creationId xmlns:a16="http://schemas.microsoft.com/office/drawing/2014/main" id="{EE0FDDB9-B488-E845-8BFC-EF9876D2917A}"/>
              </a:ext>
            </a:extLst>
          </p:cNvPr>
          <p:cNvSpPr txBox="1"/>
          <p:nvPr userDrawn="1"/>
        </p:nvSpPr>
        <p:spPr>
          <a:xfrm>
            <a:off x="-414594" y="3700130"/>
            <a:ext cx="65" cy="215444"/>
          </a:xfrm>
          <a:prstGeom prst="rect">
            <a:avLst/>
          </a:prstGeom>
          <a:ln w="12700">
            <a:miter lim="400000"/>
          </a:ln>
        </p:spPr>
        <p:txBody>
          <a:bodyPr wrap="none" lIns="0" tIns="0" rIns="0" bIns="0" rtlCol="0">
            <a:spAutoFit/>
          </a:bodyPr>
          <a:lstStyle/>
          <a:p>
            <a:endParaRPr lang="en-US" sz="1400" b="1" dirty="0">
              <a:latin typeface="+mn-lt"/>
            </a:endParaRPr>
          </a:p>
        </p:txBody>
      </p:sp>
      <p:pic>
        <p:nvPicPr>
          <p:cNvPr id="13" name="Picture 12">
            <a:extLst>
              <a:ext uri="{FF2B5EF4-FFF2-40B4-BE49-F238E27FC236}">
                <a16:creationId xmlns:a16="http://schemas.microsoft.com/office/drawing/2014/main" id="{B67D00CB-9940-C708-2E6E-2A00C063F58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1038" t="16676" r="1346" b="9435"/>
          <a:stretch>
            <a:fillRect/>
          </a:stretch>
        </p:blipFill>
        <p:spPr>
          <a:xfrm>
            <a:off x="-12569" y="0"/>
            <a:ext cx="12198348" cy="6858000"/>
          </a:xfrm>
          <a:prstGeom prst="rect">
            <a:avLst/>
          </a:prstGeom>
        </p:spPr>
      </p:pic>
      <p:sp>
        <p:nvSpPr>
          <p:cNvPr id="14" name="Freeform 23">
            <a:extLst>
              <a:ext uri="{FF2B5EF4-FFF2-40B4-BE49-F238E27FC236}">
                <a16:creationId xmlns:a16="http://schemas.microsoft.com/office/drawing/2014/main" id="{13A2EBB6-2830-FF1F-A791-CCD0D74D13BB}"/>
              </a:ext>
            </a:extLst>
          </p:cNvPr>
          <p:cNvSpPr/>
          <p:nvPr userDrawn="1"/>
        </p:nvSpPr>
        <p:spPr>
          <a:xfrm>
            <a:off x="-12569" y="1333500"/>
            <a:ext cx="12198348" cy="5524499"/>
          </a:xfrm>
          <a:custGeom>
            <a:avLst/>
            <a:gdLst>
              <a:gd name="connsiteX0" fmla="*/ 5751697 w 12201525"/>
              <a:gd name="connsiteY0" fmla="*/ 424852 h 5522977"/>
              <a:gd name="connsiteX1" fmla="*/ 5751697 w 12201525"/>
              <a:gd name="connsiteY1" fmla="*/ 4091642 h 5522977"/>
              <a:gd name="connsiteX2" fmla="*/ 9420886 w 12201525"/>
              <a:gd name="connsiteY2" fmla="*/ 4091642 h 5522977"/>
              <a:gd name="connsiteX3" fmla="*/ 9420886 w 12201525"/>
              <a:gd name="connsiteY3" fmla="*/ 424852 h 5522977"/>
              <a:gd name="connsiteX4" fmla="*/ 0 w 12201525"/>
              <a:gd name="connsiteY4" fmla="*/ 0 h 5522977"/>
              <a:gd name="connsiteX5" fmla="*/ 12201525 w 12201525"/>
              <a:gd name="connsiteY5" fmla="*/ 0 h 5522977"/>
              <a:gd name="connsiteX6" fmla="*/ 12201525 w 12201525"/>
              <a:gd name="connsiteY6" fmla="*/ 5522977 h 5522977"/>
              <a:gd name="connsiteX7" fmla="*/ 0 w 12201525"/>
              <a:gd name="connsiteY7" fmla="*/ 5522977 h 552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525" h="5522977">
                <a:moveTo>
                  <a:pt x="5751697" y="424852"/>
                </a:moveTo>
                <a:lnTo>
                  <a:pt x="5751697" y="4091642"/>
                </a:lnTo>
                <a:lnTo>
                  <a:pt x="9420886" y="4091642"/>
                </a:lnTo>
                <a:lnTo>
                  <a:pt x="9420886" y="424852"/>
                </a:lnTo>
                <a:close/>
                <a:moveTo>
                  <a:pt x="0" y="0"/>
                </a:moveTo>
                <a:lnTo>
                  <a:pt x="12201525" y="0"/>
                </a:lnTo>
                <a:lnTo>
                  <a:pt x="12201525" y="5522977"/>
                </a:lnTo>
                <a:lnTo>
                  <a:pt x="0" y="5522977"/>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16" tIns="91416" rIns="91416" bIns="91416" numCol="1" spcCol="38100" rtlCol="0" anchor="ctr">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5" name="Freeform 27">
            <a:extLst>
              <a:ext uri="{FF2B5EF4-FFF2-40B4-BE49-F238E27FC236}">
                <a16:creationId xmlns:a16="http://schemas.microsoft.com/office/drawing/2014/main" id="{E1D80C27-8C3E-8952-13B4-92A1ED0351BF}"/>
              </a:ext>
            </a:extLst>
          </p:cNvPr>
          <p:cNvSpPr/>
          <p:nvPr userDrawn="1"/>
        </p:nvSpPr>
        <p:spPr>
          <a:xfrm>
            <a:off x="5677785" y="1335025"/>
            <a:ext cx="6511039" cy="4108846"/>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14300" cap="flat">
            <a:solidFill>
              <a:srgbClr val="FFFFFF"/>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dirty="0">
              <a:latin typeface="+mn-lt"/>
            </a:endParaRPr>
          </a:p>
        </p:txBody>
      </p:sp>
      <p:sp>
        <p:nvSpPr>
          <p:cNvPr id="17" name="Freeform 28">
            <a:extLst>
              <a:ext uri="{FF2B5EF4-FFF2-40B4-BE49-F238E27FC236}">
                <a16:creationId xmlns:a16="http://schemas.microsoft.com/office/drawing/2014/main" id="{CC5AC85B-E08D-3C4D-223C-28C7EDF061CC}"/>
              </a:ext>
            </a:extLst>
          </p:cNvPr>
          <p:cNvSpPr/>
          <p:nvPr userDrawn="1"/>
        </p:nvSpPr>
        <p:spPr>
          <a:xfrm>
            <a:off x="1" y="1702675"/>
            <a:ext cx="9441711" cy="5275069"/>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143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dirty="0">
              <a:latin typeface="+mn-lt"/>
            </a:endParaRPr>
          </a:p>
        </p:txBody>
      </p:sp>
      <p:sp>
        <p:nvSpPr>
          <p:cNvPr id="18" name="Rectangle">
            <a:extLst>
              <a:ext uri="{FF2B5EF4-FFF2-40B4-BE49-F238E27FC236}">
                <a16:creationId xmlns:a16="http://schemas.microsoft.com/office/drawing/2014/main" id="{154A30FC-BF7B-AD4B-B5DB-E60EA7CDFD7A}"/>
              </a:ext>
            </a:extLst>
          </p:cNvPr>
          <p:cNvSpPr/>
          <p:nvPr userDrawn="1"/>
        </p:nvSpPr>
        <p:spPr>
          <a:xfrm>
            <a:off x="-25140" y="0"/>
            <a:ext cx="12223170" cy="1335024"/>
          </a:xfrm>
          <a:prstGeom prst="rect">
            <a:avLst/>
          </a:prstGeom>
          <a:solidFill>
            <a:srgbClr val="FFFFFF"/>
          </a:solidFill>
          <a:ln w="12700">
            <a:miter lim="400000"/>
          </a:ln>
        </p:spPr>
        <p:txBody>
          <a:bodyPr lIns="19045" tIns="19045" rIns="19045" bIns="19045"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Tree>
    <p:extLst>
      <p:ext uri="{BB962C8B-B14F-4D97-AF65-F5344CB8AC3E}">
        <p14:creationId xmlns:p14="http://schemas.microsoft.com/office/powerpoint/2010/main" val="1776147762"/>
      </p:ext>
    </p:extLst>
  </p:cSld>
  <p:clrMapOvr>
    <a:masterClrMapping/>
  </p:clrMapOvr>
  <p:transition spd="med"/>
  <p:extLst>
    <p:ext uri="{DCECCB84-F9BA-43D5-87BE-67443E8EF086}">
      <p15:sldGuideLst xmlns:p15="http://schemas.microsoft.com/office/powerpoint/2012/main">
        <p15:guide id="1" orient="horz" pos="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350" y="0"/>
            <a:ext cx="10975562" cy="822960"/>
          </a:xfrm>
        </p:spPr>
        <p:txBody>
          <a:bodyPr/>
          <a:lstStyle>
            <a:lvl1pPr>
              <a:defRPr>
                <a:solidFill>
                  <a:schemeClr val="accent1"/>
                </a:solidFill>
                <a:latin typeface="+mj-lt"/>
              </a:defRPr>
            </a:lvl1pPr>
          </a:lstStyle>
          <a:p>
            <a:r>
              <a:rPr lang="en-US" dirty="0"/>
              <a:t>CG Brand color palette</a:t>
            </a:r>
          </a:p>
        </p:txBody>
      </p:sp>
      <p:sp>
        <p:nvSpPr>
          <p:cNvPr id="4" name="Slide Number Placeholder 3"/>
          <p:cNvSpPr>
            <a:spLocks noGrp="1"/>
          </p:cNvSpPr>
          <p:nvPr>
            <p:ph type="sldNum" sz="quarter" idx="11"/>
          </p:nvPr>
        </p:nvSpPr>
        <p:spPr/>
        <p:txBody>
          <a:bodyPr/>
          <a:lstStyle>
            <a:lvl1pPr>
              <a:defRPr>
                <a:latin typeface="+mn-lt"/>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7" name="Rectangle 6"/>
          <p:cNvSpPr>
            <a:spLocks noChangeAspect="1"/>
          </p:cNvSpPr>
          <p:nvPr userDrawn="1"/>
        </p:nvSpPr>
        <p:spPr>
          <a:xfrm>
            <a:off x="575620" y="1211715"/>
            <a:ext cx="795321" cy="538609"/>
          </a:xfrm>
          <a:prstGeom prst="rect">
            <a:avLst/>
          </a:prstGeom>
          <a:solidFill>
            <a:srgbClr val="005F9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 name="Rectangle 7"/>
          <p:cNvSpPr>
            <a:spLocks noChangeAspect="1"/>
          </p:cNvSpPr>
          <p:nvPr userDrawn="1"/>
        </p:nvSpPr>
        <p:spPr>
          <a:xfrm>
            <a:off x="1480947" y="1211715"/>
            <a:ext cx="795321" cy="538609"/>
          </a:xfrm>
          <a:prstGeom prst="rect">
            <a:avLst/>
          </a:prstGeom>
          <a:solidFill>
            <a:srgbClr val="009CD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 name="Rectangle 8"/>
          <p:cNvSpPr>
            <a:spLocks noChangeAspect="1"/>
          </p:cNvSpPr>
          <p:nvPr userDrawn="1"/>
        </p:nvSpPr>
        <p:spPr>
          <a:xfrm>
            <a:off x="2407869" y="1211715"/>
            <a:ext cx="795321" cy="538609"/>
          </a:xfrm>
          <a:prstGeom prst="rect">
            <a:avLst/>
          </a:prstGeom>
          <a:solidFill>
            <a:srgbClr val="00AE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0" name="Rectangle 9"/>
          <p:cNvSpPr>
            <a:spLocks noChangeAspect="1"/>
          </p:cNvSpPr>
          <p:nvPr userDrawn="1"/>
        </p:nvSpPr>
        <p:spPr>
          <a:xfrm>
            <a:off x="3316508" y="1211715"/>
            <a:ext cx="795321" cy="538609"/>
          </a:xfrm>
          <a:prstGeom prst="rect">
            <a:avLst/>
          </a:prstGeom>
          <a:solidFill>
            <a:srgbClr val="B4257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 name="TextBox 10"/>
          <p:cNvSpPr txBox="1"/>
          <p:nvPr userDrawn="1"/>
        </p:nvSpPr>
        <p:spPr>
          <a:xfrm>
            <a:off x="575620" y="1758555"/>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 name="TextBox 11"/>
          <p:cNvSpPr txBox="1"/>
          <p:nvPr userDrawn="1"/>
        </p:nvSpPr>
        <p:spPr>
          <a:xfrm>
            <a:off x="1480947" y="1758555"/>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3" name="TextBox 12"/>
          <p:cNvSpPr txBox="1"/>
          <p:nvPr userDrawn="1"/>
        </p:nvSpPr>
        <p:spPr>
          <a:xfrm>
            <a:off x="2407869" y="1758555"/>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 name="TextBox 14"/>
          <p:cNvSpPr txBox="1"/>
          <p:nvPr userDrawn="1"/>
        </p:nvSpPr>
        <p:spPr>
          <a:xfrm>
            <a:off x="3316508" y="1758555"/>
            <a:ext cx="82274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Raspberry</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180 / 37 / 115</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7" name="Rectangle 16"/>
          <p:cNvSpPr>
            <a:spLocks noChangeAspect="1"/>
          </p:cNvSpPr>
          <p:nvPr userDrawn="1"/>
        </p:nvSpPr>
        <p:spPr>
          <a:xfrm>
            <a:off x="575620" y="2506372"/>
            <a:ext cx="795321" cy="538609"/>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8" name="Rectangle 17"/>
          <p:cNvSpPr>
            <a:spLocks noChangeAspect="1"/>
          </p:cNvSpPr>
          <p:nvPr userDrawn="1"/>
        </p:nvSpPr>
        <p:spPr>
          <a:xfrm>
            <a:off x="1480947" y="2506372"/>
            <a:ext cx="795321"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9" name="Rectangle 18"/>
          <p:cNvSpPr>
            <a:spLocks noChangeAspect="1"/>
          </p:cNvSpPr>
          <p:nvPr userDrawn="1"/>
        </p:nvSpPr>
        <p:spPr>
          <a:xfrm>
            <a:off x="2407869" y="2506372"/>
            <a:ext cx="795321" cy="538609"/>
          </a:xfrm>
          <a:prstGeom prst="rect">
            <a:avLst/>
          </a:prstGeom>
          <a:solidFill>
            <a:srgbClr val="BEB7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0" name="Rectangle 19"/>
          <p:cNvSpPr>
            <a:spLocks noChangeAspect="1"/>
          </p:cNvSpPr>
          <p:nvPr userDrawn="1"/>
        </p:nvSpPr>
        <p:spPr>
          <a:xfrm>
            <a:off x="3316508" y="2506372"/>
            <a:ext cx="795321"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1" name="Rectangle 20"/>
          <p:cNvSpPr>
            <a:spLocks noChangeAspect="1"/>
          </p:cNvSpPr>
          <p:nvPr userDrawn="1"/>
        </p:nvSpPr>
        <p:spPr>
          <a:xfrm>
            <a:off x="4249475" y="2506372"/>
            <a:ext cx="795321" cy="538609"/>
          </a:xfrm>
          <a:prstGeom prst="rect">
            <a:avLst/>
          </a:prstGeom>
          <a:solidFill>
            <a:srgbClr val="7D726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2" name="Rectangle 21"/>
          <p:cNvSpPr>
            <a:spLocks noChangeAspect="1"/>
          </p:cNvSpPr>
          <p:nvPr userDrawn="1"/>
        </p:nvSpPr>
        <p:spPr>
          <a:xfrm>
            <a:off x="5156242" y="2506372"/>
            <a:ext cx="795321" cy="538609"/>
          </a:xfrm>
          <a:prstGeom prst="rect">
            <a:avLst/>
          </a:prstGeom>
          <a:solidFill>
            <a:srgbClr val="63544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3" name="Rectangle 22"/>
          <p:cNvSpPr>
            <a:spLocks noChangeAspect="1"/>
          </p:cNvSpPr>
          <p:nvPr userDrawn="1"/>
        </p:nvSpPr>
        <p:spPr>
          <a:xfrm>
            <a:off x="6072366" y="2506372"/>
            <a:ext cx="795321"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4" name="TextBox 23"/>
          <p:cNvSpPr txBox="1"/>
          <p:nvPr userDrawn="1"/>
        </p:nvSpPr>
        <p:spPr>
          <a:xfrm>
            <a:off x="575621"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227 / 225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5" name="TextBox 24"/>
          <p:cNvSpPr txBox="1"/>
          <p:nvPr userDrawn="1"/>
        </p:nvSpPr>
        <p:spPr>
          <a:xfrm>
            <a:off x="1480948"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6" name="TextBox 25"/>
          <p:cNvSpPr txBox="1"/>
          <p:nvPr userDrawn="1"/>
        </p:nvSpPr>
        <p:spPr>
          <a:xfrm>
            <a:off x="2407869"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3</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190 / 183 / 179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7" name="TextBox 26"/>
          <p:cNvSpPr txBox="1"/>
          <p:nvPr userDrawn="1"/>
        </p:nvSpPr>
        <p:spPr>
          <a:xfrm>
            <a:off x="3316509"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8" name="TextBox 27"/>
          <p:cNvSpPr txBox="1"/>
          <p:nvPr userDrawn="1"/>
        </p:nvSpPr>
        <p:spPr>
          <a:xfrm>
            <a:off x="4249476"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5</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125 / 114 / 109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9" name="TextBox 28"/>
          <p:cNvSpPr txBox="1"/>
          <p:nvPr userDrawn="1"/>
        </p:nvSpPr>
        <p:spPr>
          <a:xfrm>
            <a:off x="5156243"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6</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99 / 84 / 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0" name="TextBox 29"/>
          <p:cNvSpPr txBox="1"/>
          <p:nvPr userDrawn="1"/>
        </p:nvSpPr>
        <p:spPr>
          <a:xfrm>
            <a:off x="6072367" y="3061601"/>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1" name="Rectangle 30"/>
          <p:cNvSpPr>
            <a:spLocks noChangeAspect="1"/>
          </p:cNvSpPr>
          <p:nvPr userDrawn="1"/>
        </p:nvSpPr>
        <p:spPr>
          <a:xfrm>
            <a:off x="1480947" y="3800726"/>
            <a:ext cx="795321" cy="5386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2" name="Rectangle 31"/>
          <p:cNvSpPr>
            <a:spLocks noChangeAspect="1"/>
          </p:cNvSpPr>
          <p:nvPr userDrawn="1"/>
        </p:nvSpPr>
        <p:spPr>
          <a:xfrm>
            <a:off x="3316508" y="3800726"/>
            <a:ext cx="795321" cy="538609"/>
          </a:xfrm>
          <a:prstGeom prst="rect">
            <a:avLst/>
          </a:prstGeom>
          <a:solidFill>
            <a:srgbClr val="7BD0E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3" name="Rectangle 32"/>
          <p:cNvSpPr>
            <a:spLocks noChangeAspect="1"/>
          </p:cNvSpPr>
          <p:nvPr userDrawn="1"/>
        </p:nvSpPr>
        <p:spPr>
          <a:xfrm>
            <a:off x="6072366" y="3800726"/>
            <a:ext cx="795321" cy="538609"/>
          </a:xfrm>
          <a:prstGeom prst="rect">
            <a:avLst/>
          </a:prstGeom>
          <a:solidFill>
            <a:srgbClr val="004C4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5" name="TextBox 34"/>
          <p:cNvSpPr txBox="1"/>
          <p:nvPr userDrawn="1"/>
        </p:nvSpPr>
        <p:spPr>
          <a:xfrm>
            <a:off x="1495691" y="4355955"/>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6" name="TextBox 35"/>
          <p:cNvSpPr txBox="1"/>
          <p:nvPr userDrawn="1"/>
        </p:nvSpPr>
        <p:spPr>
          <a:xfrm>
            <a:off x="3316509" y="4353881"/>
            <a:ext cx="83690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Light Ocean </a:t>
            </a:r>
            <a:r>
              <a:rPr lang="en-US" sz="900" dirty="0">
                <a:latin typeface="+mn-lt"/>
              </a:rPr>
              <a:t>123 / 208 / 226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7" name="TextBox 36"/>
          <p:cNvSpPr txBox="1"/>
          <p:nvPr userDrawn="1"/>
        </p:nvSpPr>
        <p:spPr>
          <a:xfrm>
            <a:off x="6072366" y="4355955"/>
            <a:ext cx="795321"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Dark Turquoise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76 / 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9" name="Rectangle 38"/>
          <p:cNvSpPr>
            <a:spLocks noChangeAspect="1"/>
          </p:cNvSpPr>
          <p:nvPr userDrawn="1"/>
        </p:nvSpPr>
        <p:spPr>
          <a:xfrm>
            <a:off x="575620" y="3800726"/>
            <a:ext cx="795321" cy="538609"/>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0" name="TextBox 39"/>
          <p:cNvSpPr txBox="1"/>
          <p:nvPr userDrawn="1"/>
        </p:nvSpPr>
        <p:spPr>
          <a:xfrm>
            <a:off x="575619" y="4354295"/>
            <a:ext cx="731101" cy="357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10 / 50 / 102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1" name="Rectangle 40"/>
          <p:cNvSpPr>
            <a:spLocks noChangeAspect="1"/>
          </p:cNvSpPr>
          <p:nvPr userDrawn="1"/>
        </p:nvSpPr>
        <p:spPr>
          <a:xfrm>
            <a:off x="2407869" y="3800726"/>
            <a:ext cx="795321" cy="538609"/>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2" name="TextBox 41"/>
          <p:cNvSpPr txBox="1"/>
          <p:nvPr userDrawn="1"/>
        </p:nvSpPr>
        <p:spPr>
          <a:xfrm>
            <a:off x="2407869" y="4355955"/>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3" name="Rectangle 42"/>
          <p:cNvSpPr>
            <a:spLocks noChangeAspect="1"/>
          </p:cNvSpPr>
          <p:nvPr userDrawn="1"/>
        </p:nvSpPr>
        <p:spPr>
          <a:xfrm>
            <a:off x="5156242" y="3800726"/>
            <a:ext cx="795321" cy="538609"/>
          </a:xfrm>
          <a:prstGeom prst="rect">
            <a:avLst/>
          </a:prstGeom>
          <a:solidFill>
            <a:srgbClr val="008E7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4" name="TextBox 43"/>
          <p:cNvSpPr txBox="1"/>
          <p:nvPr userDrawn="1"/>
        </p:nvSpPr>
        <p:spPr>
          <a:xfrm>
            <a:off x="5156242" y="4355955"/>
            <a:ext cx="795321"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Dark Turquoise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142 / 119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5" name="Rectangle 44"/>
          <p:cNvSpPr>
            <a:spLocks noChangeAspect="1"/>
          </p:cNvSpPr>
          <p:nvPr userDrawn="1"/>
        </p:nvSpPr>
        <p:spPr>
          <a:xfrm>
            <a:off x="4240117" y="3800726"/>
            <a:ext cx="795321" cy="538609"/>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6" name="TextBox 45"/>
          <p:cNvSpPr txBox="1"/>
          <p:nvPr userDrawn="1"/>
        </p:nvSpPr>
        <p:spPr>
          <a:xfrm>
            <a:off x="4245287" y="4355955"/>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7" name="Rectangle 46"/>
          <p:cNvSpPr>
            <a:spLocks noChangeAspect="1"/>
          </p:cNvSpPr>
          <p:nvPr userDrawn="1"/>
        </p:nvSpPr>
        <p:spPr>
          <a:xfrm>
            <a:off x="6988491" y="3800726"/>
            <a:ext cx="795321" cy="538609"/>
          </a:xfrm>
          <a:prstGeom prst="rect">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8" name="TextBox 47"/>
          <p:cNvSpPr txBox="1"/>
          <p:nvPr userDrawn="1"/>
        </p:nvSpPr>
        <p:spPr>
          <a:xfrm>
            <a:off x="6988490" y="4355955"/>
            <a:ext cx="82274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Dark Raspberry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118 / 33 / 87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9" name="Rectangle 48"/>
          <p:cNvSpPr>
            <a:spLocks noChangeAspect="1"/>
          </p:cNvSpPr>
          <p:nvPr userDrawn="1"/>
        </p:nvSpPr>
        <p:spPr>
          <a:xfrm>
            <a:off x="7904615" y="3800726"/>
            <a:ext cx="795321" cy="538609"/>
          </a:xfrm>
          <a:prstGeom prst="rect">
            <a:avLst/>
          </a:prstGeom>
          <a:solidFill>
            <a:srgbClr val="532A4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0" name="TextBox 49"/>
          <p:cNvSpPr txBox="1"/>
          <p:nvPr userDrawn="1"/>
        </p:nvSpPr>
        <p:spPr>
          <a:xfrm>
            <a:off x="7904615" y="4355955"/>
            <a:ext cx="82274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Dark Raspberry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83 / 42 / 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1" name="Rectangle 50"/>
          <p:cNvSpPr>
            <a:spLocks noChangeAspect="1"/>
          </p:cNvSpPr>
          <p:nvPr userDrawn="1"/>
        </p:nvSpPr>
        <p:spPr>
          <a:xfrm>
            <a:off x="8820739" y="3800726"/>
            <a:ext cx="795321"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2" name="TextBox 51"/>
          <p:cNvSpPr txBox="1"/>
          <p:nvPr userDrawn="1"/>
        </p:nvSpPr>
        <p:spPr>
          <a:xfrm>
            <a:off x="8820740" y="4355955"/>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3" name="Rectangle 52"/>
          <p:cNvSpPr>
            <a:spLocks noChangeAspect="1"/>
          </p:cNvSpPr>
          <p:nvPr userDrawn="1"/>
        </p:nvSpPr>
        <p:spPr>
          <a:xfrm>
            <a:off x="10652990" y="3800726"/>
            <a:ext cx="795321"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4" name="TextBox 53"/>
          <p:cNvSpPr txBox="1"/>
          <p:nvPr userDrawn="1"/>
        </p:nvSpPr>
        <p:spPr>
          <a:xfrm>
            <a:off x="10652991" y="4355955"/>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3" name="TextBox 62"/>
          <p:cNvSpPr txBox="1"/>
          <p:nvPr userDrawn="1"/>
        </p:nvSpPr>
        <p:spPr>
          <a:xfrm>
            <a:off x="575620" y="1022523"/>
            <a:ext cx="2623845"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Core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4" name="TextBox 63"/>
          <p:cNvSpPr txBox="1"/>
          <p:nvPr userDrawn="1"/>
        </p:nvSpPr>
        <p:spPr>
          <a:xfrm>
            <a:off x="575620" y="2313141"/>
            <a:ext cx="2623845"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Neutral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5" name="TextBox 64"/>
          <p:cNvSpPr txBox="1"/>
          <p:nvPr userDrawn="1"/>
        </p:nvSpPr>
        <p:spPr>
          <a:xfrm>
            <a:off x="575620" y="3599407"/>
            <a:ext cx="2623845"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Informational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7" name="Rectangle 66"/>
          <p:cNvSpPr>
            <a:spLocks noChangeAspect="1"/>
          </p:cNvSpPr>
          <p:nvPr userDrawn="1"/>
        </p:nvSpPr>
        <p:spPr>
          <a:xfrm>
            <a:off x="9733139" y="3800726"/>
            <a:ext cx="795321"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68" name="TextBox 67"/>
          <p:cNvSpPr txBox="1"/>
          <p:nvPr userDrawn="1"/>
        </p:nvSpPr>
        <p:spPr>
          <a:xfrm>
            <a:off x="9733139" y="4355955"/>
            <a:ext cx="91591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9" name="Rectangle 68"/>
          <p:cNvSpPr>
            <a:spLocks noChangeAspect="1"/>
          </p:cNvSpPr>
          <p:nvPr userDrawn="1"/>
        </p:nvSpPr>
        <p:spPr>
          <a:xfrm>
            <a:off x="10649049" y="1228040"/>
            <a:ext cx="795321" cy="538609"/>
          </a:xfrm>
          <a:prstGeom prst="rect">
            <a:avLst/>
          </a:prstGeom>
          <a:solidFill>
            <a:srgbClr val="D4194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0" name="TextBox 69"/>
          <p:cNvSpPr txBox="1"/>
          <p:nvPr userDrawn="1"/>
        </p:nvSpPr>
        <p:spPr>
          <a:xfrm>
            <a:off x="10649049" y="1820139"/>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Alert Red</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212 / 25 / 67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5" name="Rectangle 54"/>
          <p:cNvSpPr>
            <a:spLocks noChangeAspect="1"/>
          </p:cNvSpPr>
          <p:nvPr userDrawn="1"/>
        </p:nvSpPr>
        <p:spPr>
          <a:xfrm>
            <a:off x="7015917" y="2506372"/>
            <a:ext cx="795321" cy="538609"/>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6" name="TextBox 55"/>
          <p:cNvSpPr txBox="1"/>
          <p:nvPr userDrawn="1"/>
        </p:nvSpPr>
        <p:spPr>
          <a:xfrm>
            <a:off x="7015918" y="3050018"/>
            <a:ext cx="915910"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Black</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7" name="Rectangle 56"/>
          <p:cNvSpPr>
            <a:spLocks noChangeAspect="1"/>
          </p:cNvSpPr>
          <p:nvPr userDrawn="1"/>
        </p:nvSpPr>
        <p:spPr>
          <a:xfrm>
            <a:off x="1944465" y="5225546"/>
            <a:ext cx="795321" cy="538609"/>
          </a:xfrm>
          <a:prstGeom prst="rect">
            <a:avLst/>
          </a:prstGeom>
          <a:solidFill>
            <a:srgbClr val="0057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8" name="Rectangle 57"/>
          <p:cNvSpPr>
            <a:spLocks noChangeAspect="1"/>
          </p:cNvSpPr>
          <p:nvPr userDrawn="1"/>
        </p:nvSpPr>
        <p:spPr>
          <a:xfrm>
            <a:off x="4320367" y="5225546"/>
            <a:ext cx="795321" cy="538609"/>
          </a:xfrm>
          <a:prstGeom prst="rect">
            <a:avLst/>
          </a:prstGeom>
          <a:solidFill>
            <a:srgbClr val="2DCCD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9" name="Rectangle 58"/>
          <p:cNvSpPr>
            <a:spLocks noChangeAspect="1"/>
          </p:cNvSpPr>
          <p:nvPr userDrawn="1"/>
        </p:nvSpPr>
        <p:spPr>
          <a:xfrm>
            <a:off x="7931828" y="5225546"/>
            <a:ext cx="795321" cy="538609"/>
          </a:xfrm>
          <a:prstGeom prst="rect">
            <a:avLst/>
          </a:prstGeom>
          <a:solidFill>
            <a:srgbClr val="ACA39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60" name="TextBox 59"/>
          <p:cNvSpPr txBox="1"/>
          <p:nvPr userDrawn="1"/>
        </p:nvSpPr>
        <p:spPr>
          <a:xfrm>
            <a:off x="1944465" y="5778701"/>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Growth-and-income funds</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87 / 184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1" name="TextBox 60"/>
          <p:cNvSpPr txBox="1"/>
          <p:nvPr userDrawn="1"/>
        </p:nvSpPr>
        <p:spPr>
          <a:xfrm>
            <a:off x="4320367" y="5778701"/>
            <a:ext cx="83690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Balanced funds</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45 / 204 / 211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2" name="TextBox 61"/>
          <p:cNvSpPr txBox="1"/>
          <p:nvPr userDrawn="1"/>
        </p:nvSpPr>
        <p:spPr>
          <a:xfrm>
            <a:off x="7931828" y="5778701"/>
            <a:ext cx="1009501"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Money market </a:t>
            </a:r>
            <a:br>
              <a:rPr lang="en-US" sz="1000" b="1" dirty="0">
                <a:latin typeface="+mn-lt"/>
              </a:rPr>
            </a:br>
            <a:r>
              <a:rPr lang="en-US" sz="1000" b="1" dirty="0">
                <a:latin typeface="+mn-lt"/>
              </a:rPr>
              <a:t>fund</a:t>
            </a:r>
            <a:r>
              <a:rPr lang="en-US" sz="1000" b="1" baseline="0" dirty="0">
                <a:latin typeface="+mn-lt"/>
              </a:rPr>
              <a:t> </a:t>
            </a:r>
            <a:r>
              <a:rPr lang="en-US" sz="1000" b="1" dirty="0">
                <a:latin typeface="+mn-lt"/>
              </a:rPr>
              <a:t>(Neutral 4)</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172 / 163 / 154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6" name="Rectangle 65"/>
          <p:cNvSpPr>
            <a:spLocks noChangeAspect="1"/>
          </p:cNvSpPr>
          <p:nvPr userDrawn="1"/>
        </p:nvSpPr>
        <p:spPr>
          <a:xfrm>
            <a:off x="575620" y="5225546"/>
            <a:ext cx="795321" cy="538609"/>
          </a:xfrm>
          <a:prstGeom prst="rect">
            <a:avLst/>
          </a:prstGeom>
          <a:solidFill>
            <a:srgbClr val="002D7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1" name="TextBox 70"/>
          <p:cNvSpPr txBox="1"/>
          <p:nvPr userDrawn="1"/>
        </p:nvSpPr>
        <p:spPr>
          <a:xfrm>
            <a:off x="575619" y="5778701"/>
            <a:ext cx="73110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 funds</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45 / 114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2" name="Rectangle 71"/>
          <p:cNvSpPr>
            <a:spLocks noChangeAspect="1"/>
          </p:cNvSpPr>
          <p:nvPr userDrawn="1"/>
        </p:nvSpPr>
        <p:spPr>
          <a:xfrm>
            <a:off x="3097491" y="5225546"/>
            <a:ext cx="795321" cy="538609"/>
          </a:xfrm>
          <a:prstGeom prst="rect">
            <a:avLst/>
          </a:prstGeom>
          <a:solidFill>
            <a:srgbClr val="008EA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3" name="TextBox 72"/>
          <p:cNvSpPr txBox="1"/>
          <p:nvPr userDrawn="1"/>
        </p:nvSpPr>
        <p:spPr>
          <a:xfrm>
            <a:off x="3097491" y="5778701"/>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Equity-income funds</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142 / 170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4" name="Rectangle 73"/>
          <p:cNvSpPr>
            <a:spLocks noChangeAspect="1"/>
          </p:cNvSpPr>
          <p:nvPr userDrawn="1"/>
        </p:nvSpPr>
        <p:spPr>
          <a:xfrm>
            <a:off x="6705598" y="5225546"/>
            <a:ext cx="795321" cy="538609"/>
          </a:xfrm>
          <a:prstGeom prst="rect">
            <a:avLst/>
          </a:prstGeom>
          <a:solidFill>
            <a:srgbClr val="006C5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5" name="TextBox 74"/>
          <p:cNvSpPr txBox="1"/>
          <p:nvPr userDrawn="1"/>
        </p:nvSpPr>
        <p:spPr>
          <a:xfrm>
            <a:off x="6705598" y="5778701"/>
            <a:ext cx="1030893"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Tax-exempt bond funds</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108 / 91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6" name="Rectangle 75"/>
          <p:cNvSpPr>
            <a:spLocks noChangeAspect="1"/>
          </p:cNvSpPr>
          <p:nvPr userDrawn="1"/>
        </p:nvSpPr>
        <p:spPr>
          <a:xfrm>
            <a:off x="5508356" y="5225546"/>
            <a:ext cx="795321" cy="538609"/>
          </a:xfrm>
          <a:prstGeom prst="rect">
            <a:avLst/>
          </a:prstGeom>
          <a:solidFill>
            <a:srgbClr val="00965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7" name="TextBox 76"/>
          <p:cNvSpPr txBox="1"/>
          <p:nvPr userDrawn="1"/>
        </p:nvSpPr>
        <p:spPr>
          <a:xfrm>
            <a:off x="5513526" y="5778701"/>
            <a:ext cx="79532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Taxable bond funds</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150 / 94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8" name="Rectangle 77"/>
          <p:cNvSpPr>
            <a:spLocks noChangeAspect="1"/>
          </p:cNvSpPr>
          <p:nvPr userDrawn="1"/>
        </p:nvSpPr>
        <p:spPr>
          <a:xfrm>
            <a:off x="9152451" y="5225546"/>
            <a:ext cx="795321" cy="538609"/>
          </a:xfrm>
          <a:prstGeom prst="rect">
            <a:avLst/>
          </a:prstGeom>
          <a:solidFill>
            <a:srgbClr val="7C878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9" name="TextBox 78"/>
          <p:cNvSpPr txBox="1"/>
          <p:nvPr userDrawn="1"/>
        </p:nvSpPr>
        <p:spPr>
          <a:xfrm>
            <a:off x="9152450" y="5778701"/>
            <a:ext cx="1013646"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Fund-of-funds &amp; Asset allocation</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124 / 135 / 142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86" name="TextBox 85"/>
          <p:cNvSpPr txBox="1"/>
          <p:nvPr userDrawn="1"/>
        </p:nvSpPr>
        <p:spPr>
          <a:xfrm>
            <a:off x="575620" y="5024227"/>
            <a:ext cx="2623845"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Fund objective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43" name="Rectangle 142"/>
          <p:cNvSpPr>
            <a:spLocks noChangeAspect="1"/>
          </p:cNvSpPr>
          <p:nvPr userDrawn="1"/>
        </p:nvSpPr>
        <p:spPr>
          <a:xfrm>
            <a:off x="5221977" y="1211715"/>
            <a:ext cx="795321" cy="538609"/>
          </a:xfrm>
          <a:prstGeom prst="rect">
            <a:avLst/>
          </a:prstGeom>
          <a:solidFill>
            <a:srgbClr val="002B4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4" name="Rectangle 143"/>
          <p:cNvSpPr>
            <a:spLocks noChangeAspect="1"/>
          </p:cNvSpPr>
          <p:nvPr userDrawn="1"/>
        </p:nvSpPr>
        <p:spPr>
          <a:xfrm>
            <a:off x="6327081" y="1211715"/>
            <a:ext cx="795321" cy="538609"/>
          </a:xfrm>
          <a:prstGeom prst="rect">
            <a:avLst/>
          </a:prstGeom>
          <a:solidFill>
            <a:srgbClr val="AE7A6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5" name="Rectangle 144"/>
          <p:cNvSpPr>
            <a:spLocks noChangeAspect="1"/>
          </p:cNvSpPr>
          <p:nvPr userDrawn="1"/>
        </p:nvSpPr>
        <p:spPr>
          <a:xfrm>
            <a:off x="7428033" y="1211715"/>
            <a:ext cx="795321" cy="538609"/>
          </a:xfrm>
          <a:prstGeom prst="rect">
            <a:avLst/>
          </a:prstGeom>
          <a:solidFill>
            <a:srgbClr val="C9AD9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6" name="Rectangle 145"/>
          <p:cNvSpPr>
            <a:spLocks noChangeAspect="1"/>
          </p:cNvSpPr>
          <p:nvPr userDrawn="1"/>
        </p:nvSpPr>
        <p:spPr>
          <a:xfrm>
            <a:off x="8543668" y="1211715"/>
            <a:ext cx="795321" cy="538609"/>
          </a:xfrm>
          <a:prstGeom prst="rect">
            <a:avLst/>
          </a:prstGeom>
          <a:solidFill>
            <a:srgbClr val="764F4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063" rtl="0" fontAlgn="auto" latinLnBrk="0" hangingPunct="0">
              <a:lnSpc>
                <a:spcPct val="100000"/>
              </a:lnSpc>
              <a:spcBef>
                <a:spcPts val="0"/>
              </a:spcBef>
              <a:spcAft>
                <a:spcPts val="0"/>
              </a:spcAft>
              <a:buClrTx/>
              <a:buSzTx/>
              <a:buFontTx/>
              <a:buNone/>
              <a:tabLst/>
            </a:pPr>
            <a:endParaRPr kumimoji="0" lang="en-US" sz="2999"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7" name="TextBox 146"/>
          <p:cNvSpPr txBox="1"/>
          <p:nvPr userDrawn="1"/>
        </p:nvSpPr>
        <p:spPr>
          <a:xfrm>
            <a:off x="5221976" y="1758555"/>
            <a:ext cx="962966"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0 / 43</a:t>
            </a:r>
            <a:r>
              <a:rPr lang="en-US" sz="900" baseline="0" dirty="0">
                <a:latin typeface="+mn-lt"/>
              </a:rPr>
              <a:t> </a:t>
            </a:r>
            <a:r>
              <a:rPr lang="en-US" sz="900" dirty="0">
                <a:latin typeface="+mn-lt"/>
              </a:rPr>
              <a:t>/ 73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8" name="TextBox 147"/>
          <p:cNvSpPr txBox="1"/>
          <p:nvPr userDrawn="1"/>
        </p:nvSpPr>
        <p:spPr>
          <a:xfrm>
            <a:off x="6327080" y="1758555"/>
            <a:ext cx="840312"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Copper</a:t>
            </a: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174 / 122 / 103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9" name="TextBox 148"/>
          <p:cNvSpPr txBox="1"/>
          <p:nvPr userDrawn="1"/>
        </p:nvSpPr>
        <p:spPr>
          <a:xfrm>
            <a:off x="7428033" y="1758555"/>
            <a:ext cx="868804"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Light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201 / 173 / 156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0" name="TextBox 149"/>
          <p:cNvSpPr txBox="1"/>
          <p:nvPr userDrawn="1"/>
        </p:nvSpPr>
        <p:spPr>
          <a:xfrm>
            <a:off x="8543668" y="1758555"/>
            <a:ext cx="953546"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lang="en-US" sz="1000" b="1" dirty="0">
                <a:latin typeface="+mn-lt"/>
              </a:rPr>
              <a:t>Dark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063" rtl="0" fontAlgn="auto" latinLnBrk="0" hangingPunct="0">
              <a:lnSpc>
                <a:spcPct val="100000"/>
              </a:lnSpc>
              <a:spcBef>
                <a:spcPts val="0"/>
              </a:spcBef>
              <a:spcAft>
                <a:spcPts val="0"/>
              </a:spcAft>
              <a:buClrTx/>
              <a:buSzTx/>
              <a:buFontTx/>
              <a:buNone/>
              <a:tabLst/>
            </a:pPr>
            <a:r>
              <a:rPr lang="en-US" sz="900" dirty="0">
                <a:latin typeface="+mn-lt"/>
              </a:rPr>
              <a:t>118 / 79 / 71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1" name="TextBox 150"/>
          <p:cNvSpPr txBox="1"/>
          <p:nvPr userDrawn="1"/>
        </p:nvSpPr>
        <p:spPr>
          <a:xfrm>
            <a:off x="5221977" y="1022523"/>
            <a:ext cx="2623845"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0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Premium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Tree>
    <p:extLst>
      <p:ext uri="{BB962C8B-B14F-4D97-AF65-F5344CB8AC3E}">
        <p14:creationId xmlns:p14="http://schemas.microsoft.com/office/powerpoint/2010/main" val="42322152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19535" y="209557"/>
            <a:ext cx="10969943"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21" tIns="45712" rIns="91421" bIns="45712" numCol="1" anchor="t" anchorCtr="0" compatLnSpc="1">
            <a:prstTxWarp prst="textNoShape">
              <a:avLst/>
            </a:prstTxWarp>
            <a:spAutoFit/>
          </a:bodyPr>
          <a:lstStyle/>
          <a:p>
            <a:pPr lvl="0"/>
            <a:r>
              <a:rPr lang="en-US" altLang="en-US"/>
              <a:t>Click to edit Master title style</a:t>
            </a:r>
          </a:p>
        </p:txBody>
      </p:sp>
      <p:sp>
        <p:nvSpPr>
          <p:cNvPr id="1027" name="Rectangle 3"/>
          <p:cNvSpPr>
            <a:spLocks noGrp="1" noChangeArrowheads="1"/>
          </p:cNvSpPr>
          <p:nvPr>
            <p:ph type="body" idx="1"/>
          </p:nvPr>
        </p:nvSpPr>
        <p:spPr bwMode="auto">
          <a:xfrm>
            <a:off x="319535" y="1552577"/>
            <a:ext cx="8718396"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21" tIns="45712" rIns="91421" bIns="4571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ransition spd="slow">
    <p:fade/>
  </p:transition>
  <p:txStyles>
    <p:titleStyle>
      <a:lvl1pPr algn="l" rtl="0" eaLnBrk="0" fontAlgn="base" hangingPunct="0">
        <a:spcBef>
          <a:spcPct val="0"/>
        </a:spcBef>
        <a:spcAft>
          <a:spcPct val="0"/>
        </a:spcAft>
        <a:defRPr sz="2800" b="1">
          <a:solidFill>
            <a:srgbClr val="009ADF"/>
          </a:solidFill>
          <a:latin typeface="+mj-lt"/>
          <a:ea typeface="+mj-ea"/>
          <a:cs typeface="+mj-cs"/>
        </a:defRPr>
      </a:lvl1pPr>
      <a:lvl2pPr algn="l" rtl="0" eaLnBrk="0" fontAlgn="base" hangingPunct="0">
        <a:spcBef>
          <a:spcPct val="0"/>
        </a:spcBef>
        <a:spcAft>
          <a:spcPct val="0"/>
        </a:spcAft>
        <a:defRPr sz="2800" b="1">
          <a:solidFill>
            <a:srgbClr val="009ADF"/>
          </a:solidFill>
          <a:latin typeface="AvenirNext LT Com Medium" pitchFamily="34" charset="0"/>
          <a:cs typeface="Arial" charset="0"/>
        </a:defRPr>
      </a:lvl2pPr>
      <a:lvl3pPr algn="l" rtl="0" eaLnBrk="0" fontAlgn="base" hangingPunct="0">
        <a:spcBef>
          <a:spcPct val="0"/>
        </a:spcBef>
        <a:spcAft>
          <a:spcPct val="0"/>
        </a:spcAft>
        <a:defRPr sz="2800" b="1">
          <a:solidFill>
            <a:srgbClr val="009ADF"/>
          </a:solidFill>
          <a:latin typeface="AvenirNext LT Com Medium" pitchFamily="34" charset="0"/>
          <a:cs typeface="Arial" charset="0"/>
        </a:defRPr>
      </a:lvl3pPr>
      <a:lvl4pPr algn="l" rtl="0" eaLnBrk="0" fontAlgn="base" hangingPunct="0">
        <a:spcBef>
          <a:spcPct val="0"/>
        </a:spcBef>
        <a:spcAft>
          <a:spcPct val="0"/>
        </a:spcAft>
        <a:defRPr sz="2800" b="1">
          <a:solidFill>
            <a:srgbClr val="009ADF"/>
          </a:solidFill>
          <a:latin typeface="AvenirNext LT Com Medium" pitchFamily="34" charset="0"/>
          <a:cs typeface="Arial" charset="0"/>
        </a:defRPr>
      </a:lvl4pPr>
      <a:lvl5pPr algn="l" rtl="0" eaLnBrk="0" fontAlgn="base" hangingPunct="0">
        <a:spcBef>
          <a:spcPct val="0"/>
        </a:spcBef>
        <a:spcAft>
          <a:spcPct val="0"/>
        </a:spcAft>
        <a:defRPr sz="2800" b="1">
          <a:solidFill>
            <a:srgbClr val="009ADF"/>
          </a:solidFill>
          <a:latin typeface="AvenirNext LT Com Medium" pitchFamily="34" charset="0"/>
          <a:cs typeface="Arial" charset="0"/>
        </a:defRPr>
      </a:lvl5pPr>
      <a:lvl6pPr marL="457108" algn="l" rtl="0" fontAlgn="base">
        <a:spcBef>
          <a:spcPct val="0"/>
        </a:spcBef>
        <a:spcAft>
          <a:spcPct val="0"/>
        </a:spcAft>
        <a:defRPr sz="2800" b="1">
          <a:solidFill>
            <a:srgbClr val="009ADF"/>
          </a:solidFill>
          <a:latin typeface="AvenirNext LT Com Medium" pitchFamily="34" charset="0"/>
          <a:cs typeface="Arial" charset="0"/>
        </a:defRPr>
      </a:lvl6pPr>
      <a:lvl7pPr marL="914215" algn="l" rtl="0" fontAlgn="base">
        <a:spcBef>
          <a:spcPct val="0"/>
        </a:spcBef>
        <a:spcAft>
          <a:spcPct val="0"/>
        </a:spcAft>
        <a:defRPr sz="2800" b="1">
          <a:solidFill>
            <a:srgbClr val="009ADF"/>
          </a:solidFill>
          <a:latin typeface="AvenirNext LT Com Medium" pitchFamily="34" charset="0"/>
          <a:cs typeface="Arial" charset="0"/>
        </a:defRPr>
      </a:lvl7pPr>
      <a:lvl8pPr marL="1371323" algn="l" rtl="0" fontAlgn="base">
        <a:spcBef>
          <a:spcPct val="0"/>
        </a:spcBef>
        <a:spcAft>
          <a:spcPct val="0"/>
        </a:spcAft>
        <a:defRPr sz="2800" b="1">
          <a:solidFill>
            <a:srgbClr val="009ADF"/>
          </a:solidFill>
          <a:latin typeface="AvenirNext LT Com Medium" pitchFamily="34" charset="0"/>
          <a:cs typeface="Arial" charset="0"/>
        </a:defRPr>
      </a:lvl8pPr>
      <a:lvl9pPr marL="1828431" algn="l" rtl="0" fontAlgn="base">
        <a:spcBef>
          <a:spcPct val="0"/>
        </a:spcBef>
        <a:spcAft>
          <a:spcPct val="0"/>
        </a:spcAft>
        <a:defRPr sz="2800" b="1">
          <a:solidFill>
            <a:srgbClr val="009ADF"/>
          </a:solidFill>
          <a:latin typeface="AvenirNext LT Com Medium" pitchFamily="34" charset="0"/>
          <a:cs typeface="Arial" charset="0"/>
        </a:defRPr>
      </a:lvl9pPr>
    </p:titleStyle>
    <p:bodyStyle>
      <a:lvl1pPr marL="396795" indent="-396795" algn="l" rtl="0" eaLnBrk="0" fontAlgn="base" hangingPunct="0">
        <a:spcBef>
          <a:spcPct val="50000"/>
        </a:spcBef>
        <a:spcAft>
          <a:spcPct val="0"/>
        </a:spcAft>
        <a:buChar char="•"/>
        <a:defRPr sz="2000" b="1">
          <a:solidFill>
            <a:srgbClr val="000000"/>
          </a:solidFill>
          <a:latin typeface="+mn-lt"/>
          <a:ea typeface="+mn-ea"/>
          <a:cs typeface="+mn-cs"/>
        </a:defRPr>
      </a:lvl1pPr>
      <a:lvl2pPr marL="858664" indent="-347594"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459" indent="-282519" algn="l" rtl="0" eaLnBrk="0" fontAlgn="base" hangingPunct="0">
        <a:spcBef>
          <a:spcPct val="50000"/>
        </a:spcBef>
        <a:spcAft>
          <a:spcPct val="0"/>
        </a:spcAft>
        <a:buSzPct val="90000"/>
        <a:buChar char="•"/>
        <a:defRPr sz="2000" b="1">
          <a:solidFill>
            <a:srgbClr val="000000"/>
          </a:solidFill>
          <a:latin typeface="+mn-lt"/>
          <a:cs typeface="+mn-cs"/>
        </a:defRPr>
      </a:lvl3pPr>
      <a:lvl4pPr marL="1599877" indent="-228553"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6985" indent="-228553"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092" indent="-228553"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200" indent="-228553"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8307" indent="-228553"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5416" indent="-228553"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p:bodyStyle>
    <p:otherStyle>
      <a:defPPr>
        <a:defRPr lang="en-US"/>
      </a:defPPr>
      <a:lvl1pPr marL="0" algn="l" defTabSz="914215" rtl="0" eaLnBrk="1" latinLnBrk="0" hangingPunct="1">
        <a:defRPr sz="1900" kern="1200">
          <a:solidFill>
            <a:schemeClr val="tx1"/>
          </a:solidFill>
          <a:latin typeface="+mn-lt"/>
          <a:ea typeface="+mn-ea"/>
          <a:cs typeface="+mn-cs"/>
        </a:defRPr>
      </a:lvl1pPr>
      <a:lvl2pPr marL="457108" algn="l" defTabSz="914215" rtl="0" eaLnBrk="1" latinLnBrk="0" hangingPunct="1">
        <a:defRPr sz="1900" kern="1200">
          <a:solidFill>
            <a:schemeClr val="tx1"/>
          </a:solidFill>
          <a:latin typeface="+mn-lt"/>
          <a:ea typeface="+mn-ea"/>
          <a:cs typeface="+mn-cs"/>
        </a:defRPr>
      </a:lvl2pPr>
      <a:lvl3pPr marL="914215" algn="l" defTabSz="914215" rtl="0" eaLnBrk="1" latinLnBrk="0" hangingPunct="1">
        <a:defRPr sz="1900" kern="1200">
          <a:solidFill>
            <a:schemeClr val="tx1"/>
          </a:solidFill>
          <a:latin typeface="+mn-lt"/>
          <a:ea typeface="+mn-ea"/>
          <a:cs typeface="+mn-cs"/>
        </a:defRPr>
      </a:lvl3pPr>
      <a:lvl4pPr marL="1371323" algn="l" defTabSz="914215" rtl="0" eaLnBrk="1" latinLnBrk="0" hangingPunct="1">
        <a:defRPr sz="1900" kern="1200">
          <a:solidFill>
            <a:schemeClr val="tx1"/>
          </a:solidFill>
          <a:latin typeface="+mn-lt"/>
          <a:ea typeface="+mn-ea"/>
          <a:cs typeface="+mn-cs"/>
        </a:defRPr>
      </a:lvl4pPr>
      <a:lvl5pPr marL="1828431" algn="l" defTabSz="914215" rtl="0" eaLnBrk="1" latinLnBrk="0" hangingPunct="1">
        <a:defRPr sz="1900" kern="1200">
          <a:solidFill>
            <a:schemeClr val="tx1"/>
          </a:solidFill>
          <a:latin typeface="+mn-lt"/>
          <a:ea typeface="+mn-ea"/>
          <a:cs typeface="+mn-cs"/>
        </a:defRPr>
      </a:lvl5pPr>
      <a:lvl6pPr marL="2285539" algn="l" defTabSz="914215" rtl="0" eaLnBrk="1" latinLnBrk="0" hangingPunct="1">
        <a:defRPr sz="1900" kern="1200">
          <a:solidFill>
            <a:schemeClr val="tx1"/>
          </a:solidFill>
          <a:latin typeface="+mn-lt"/>
          <a:ea typeface="+mn-ea"/>
          <a:cs typeface="+mn-cs"/>
        </a:defRPr>
      </a:lvl6pPr>
      <a:lvl7pPr marL="2742645" algn="l" defTabSz="914215" rtl="0" eaLnBrk="1" latinLnBrk="0" hangingPunct="1">
        <a:defRPr sz="1900" kern="1200">
          <a:solidFill>
            <a:schemeClr val="tx1"/>
          </a:solidFill>
          <a:latin typeface="+mn-lt"/>
          <a:ea typeface="+mn-ea"/>
          <a:cs typeface="+mn-cs"/>
        </a:defRPr>
      </a:lvl7pPr>
      <a:lvl8pPr marL="3199753" algn="l" defTabSz="914215" rtl="0" eaLnBrk="1" latinLnBrk="0" hangingPunct="1">
        <a:defRPr sz="1900" kern="1200">
          <a:solidFill>
            <a:schemeClr val="tx1"/>
          </a:solidFill>
          <a:latin typeface="+mn-lt"/>
          <a:ea typeface="+mn-ea"/>
          <a:cs typeface="+mn-cs"/>
        </a:defRPr>
      </a:lvl8pPr>
      <a:lvl9pPr marL="3656863" algn="l" defTabSz="914215"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351" y="2567"/>
            <a:ext cx="11046063" cy="822960"/>
          </a:xfrm>
          <a:prstGeom prst="rect">
            <a:avLst/>
          </a:prstGeom>
          <a:extLst>
            <a:ext uri="{C572A759-6A51-4108-AA02-DFA0A04FC94B}">
              <ma14:wrappingTextBoxFlag xmlns:ma14="http://schemas.microsoft.com/office/mac/drawingml/2011/main" xmlns="" val="1"/>
            </a:ext>
          </a:extLst>
        </p:spPr>
        <p:txBody>
          <a:bodyPr lIns="0" tIns="0" rIns="0" bIns="0" anchor="b" anchorCtr="0"/>
          <a:lstStyle/>
          <a:p>
            <a:pPr lvl="0" fontAlgn="auto" hangingPunct="1"/>
            <a:r>
              <a:rPr dirty="0"/>
              <a:t>Title </a:t>
            </a:r>
            <a:r>
              <a:rPr lang="en-US" dirty="0"/>
              <a:t>t</a:t>
            </a:r>
            <a:r>
              <a:rPr dirty="0"/>
              <a:t>ext</a:t>
            </a:r>
          </a:p>
        </p:txBody>
      </p:sp>
      <p:sp>
        <p:nvSpPr>
          <p:cNvPr id="8" name="Body Level One…"/>
          <p:cNvSpPr txBox="1">
            <a:spLocks noGrp="1"/>
          </p:cNvSpPr>
          <p:nvPr>
            <p:ph type="body" idx="1"/>
          </p:nvPr>
        </p:nvSpPr>
        <p:spPr>
          <a:xfrm>
            <a:off x="571352" y="1052709"/>
            <a:ext cx="11046063" cy="45142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r>
              <a:rPr dirty="0"/>
              <a:t>Body Level One</a:t>
            </a:r>
          </a:p>
          <a:p>
            <a:pPr lvl="1"/>
            <a:r>
              <a:rPr dirty="0"/>
              <a:t>Body Level Two</a:t>
            </a:r>
          </a:p>
          <a:p>
            <a:pPr lvl="2"/>
            <a:r>
              <a:rPr dirty="0"/>
              <a:t>Body Level Three</a:t>
            </a:r>
          </a:p>
        </p:txBody>
      </p:sp>
      <p:sp>
        <p:nvSpPr>
          <p:cNvPr id="7" name="Footer Placeholder 6"/>
          <p:cNvSpPr>
            <a:spLocks noGrp="1"/>
          </p:cNvSpPr>
          <p:nvPr>
            <p:ph type="ftr" sz="quarter" idx="3"/>
          </p:nvPr>
        </p:nvSpPr>
        <p:spPr>
          <a:xfrm>
            <a:off x="571349" y="5961888"/>
            <a:ext cx="11046063" cy="323634"/>
          </a:xfrm>
          <a:prstGeom prst="rect">
            <a:avLst/>
          </a:prstGeom>
        </p:spPr>
        <p:txBody>
          <a:bodyPr lIns="0" tIns="0" rIns="0" bIns="0" anchor="b">
            <a:noAutofit/>
          </a:bodyPr>
          <a:lstStyle>
            <a:lvl1pPr algn="l">
              <a:lnSpc>
                <a:spcPct val="100000"/>
              </a:lnSpc>
              <a:spcAft>
                <a:spcPts val="300"/>
              </a:spcAft>
              <a:defRPr lang="en-US" sz="800" dirty="0">
                <a:solidFill>
                  <a:schemeClr val="accent5"/>
                </a:solidFill>
                <a:latin typeface="+mn-lt"/>
                <a:ea typeface="AvenirNext LT Com Regular" panose="020B0503020202020204" pitchFamily="34" charset="0"/>
                <a:cs typeface="AvenirNext LT Com Regular" panose="020B0503020202020204" pitchFamily="34" charset="0"/>
              </a:defRPr>
            </a:lvl1pPr>
          </a:lstStyle>
          <a:p>
            <a:pPr hangingPunct="1"/>
            <a:endParaRPr lang="en-US"/>
          </a:p>
        </p:txBody>
      </p:sp>
      <p:sp>
        <p:nvSpPr>
          <p:cNvPr id="16" name="Slide Number"/>
          <p:cNvSpPr txBox="1">
            <a:spLocks noGrp="1"/>
          </p:cNvSpPr>
          <p:nvPr>
            <p:ph type="sldNum" sz="quarter" idx="4"/>
          </p:nvPr>
        </p:nvSpPr>
        <p:spPr>
          <a:xfrm>
            <a:off x="10905952" y="6464055"/>
            <a:ext cx="711462"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800" smtClean="0">
                <a:solidFill>
                  <a:schemeClr val="tx1"/>
                </a:solidFill>
                <a:latin typeface="+mn-lt"/>
              </a:defRPr>
            </a:lvl1pPr>
          </a:lstStyle>
          <a:p>
            <a:fld id="{86CB4B4D-7CA3-9044-876B-883B54F8677D}" type="slidenum">
              <a:rPr lang="en-US" smtClean="0"/>
              <a:pPr/>
              <a:t>‹#›</a:t>
            </a:fld>
            <a:endParaRPr lang="en-US" dirty="0"/>
          </a:p>
        </p:txBody>
      </p:sp>
      <p:sp>
        <p:nvSpPr>
          <p:cNvPr id="19" name="© The Capital Group Companies, Inc."/>
          <p:cNvSpPr txBox="1"/>
          <p:nvPr userDrawn="1"/>
        </p:nvSpPr>
        <p:spPr>
          <a:xfrm>
            <a:off x="571351" y="6464055"/>
            <a:ext cx="3763300" cy="12650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marL="0" marR="0" lvl="0" indent="0" algn="l" defTabSz="914126"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Capital Group Sans" panose="02000503000000020004" pitchFamily="2" charset="0"/>
                <a:ea typeface="Avenir Next LT Com Regular"/>
                <a:cs typeface="Avenir Next LT Com Regular"/>
                <a:sym typeface="Avenir Next LT Com Regular"/>
              </a:rPr>
              <a:t>© Capital Group. All rights reserved. </a:t>
            </a:r>
          </a:p>
        </p:txBody>
      </p:sp>
    </p:spTree>
    <p:extLst>
      <p:ext uri="{BB962C8B-B14F-4D97-AF65-F5344CB8AC3E}">
        <p14:creationId xmlns:p14="http://schemas.microsoft.com/office/powerpoint/2010/main" val="272277962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Lst>
  <p:transition spd="med"/>
  <p:hf hdr="0" dt="0"/>
  <p:txStyles>
    <p:titleStyle>
      <a:lvl1pPr marL="0" marR="0" indent="0" algn="l" defTabSz="228531" rtl="0" eaLnBrk="1" latinLnBrk="0" hangingPunct="1">
        <a:lnSpc>
          <a:spcPct val="95000"/>
        </a:lnSpc>
        <a:spcBef>
          <a:spcPts val="0"/>
        </a:spcBef>
        <a:spcAft>
          <a:spcPts val="0"/>
        </a:spcAft>
        <a:buClrTx/>
        <a:buSzTx/>
        <a:buFontTx/>
        <a:buNone/>
        <a:tabLst>
          <a:tab pos="476107" algn="l"/>
        </a:tabLst>
        <a:defRPr kumimoji="0" sz="2399" b="1" i="0" u="none" strike="noStrike" cap="none" spc="-24" normalizeH="0" baseline="0" dirty="0">
          <a:ln>
            <a:noFill/>
          </a:ln>
          <a:solidFill>
            <a:schemeClr val="accent1"/>
          </a:solidFill>
          <a:effectLst/>
          <a:uFillTx/>
          <a:latin typeface="+mj-lt"/>
          <a:ea typeface="+mn-ea"/>
          <a:cs typeface="+mn-cs"/>
          <a:sym typeface="Avenir Next LT Com Regular"/>
        </a:defRPr>
      </a:lvl1pPr>
      <a:lvl2pPr marL="0" marR="0" indent="114266"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531"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797"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063"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329"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594"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799860"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126" algn="l" defTabSz="228531" rtl="0" eaLnBrk="1" latinLnBrk="0" hangingPunct="1">
        <a:lnSpc>
          <a:spcPct val="100000"/>
        </a:lnSpc>
        <a:spcBef>
          <a:spcPts val="0"/>
        </a:spcBef>
        <a:spcAft>
          <a:spcPts val="0"/>
        </a:spcAft>
        <a:buClrTx/>
        <a:buSzTx/>
        <a:buFontTx/>
        <a:buNone/>
        <a:tabLst>
          <a:tab pos="476107" algn="l"/>
        </a:tabLst>
        <a:defRPr sz="4799"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228531" rtl="0" eaLnBrk="1" latinLnBrk="0" hangingPunct="1">
        <a:lnSpc>
          <a:spcPct val="100000"/>
        </a:lnSpc>
        <a:spcBef>
          <a:spcPts val="0"/>
        </a:spcBef>
        <a:spcAft>
          <a:spcPts val="1799"/>
        </a:spcAft>
        <a:buClrTx/>
        <a:buSzTx/>
        <a:buFont typeface="AvenirNext LT Com Medium" panose="020B0803020202020204" pitchFamily="34" charset="0"/>
        <a:buNone/>
        <a:tabLst/>
        <a:defRPr sz="1999" b="0" i="0" u="none" strike="noStrike" cap="none" spc="0" baseline="0">
          <a:ln>
            <a:noFill/>
          </a:ln>
          <a:solidFill>
            <a:srgbClr val="000000"/>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077" marR="0" indent="0" algn="l" defTabSz="228531" rtl="0" eaLnBrk="1" latinLnBrk="0" hangingPunct="1">
        <a:lnSpc>
          <a:spcPct val="100000"/>
        </a:lnSpc>
        <a:spcBef>
          <a:spcPts val="0"/>
        </a:spcBef>
        <a:spcAft>
          <a:spcPts val="1799"/>
        </a:spcAft>
        <a:buClrTx/>
        <a:buSzTx/>
        <a:buFont typeface="Arial" panose="020B0604020202020204" pitchFamily="34" charset="0"/>
        <a:buNone/>
        <a:tabLst/>
        <a:defRPr sz="1799" b="0" i="0" u="none" strike="noStrike" cap="none" spc="0" baseline="0">
          <a:ln>
            <a:noFill/>
          </a:ln>
          <a:solidFill>
            <a:srgbClr val="000000"/>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742" marR="0" indent="0" algn="l" defTabSz="228531" rtl="0" eaLnBrk="1" latinLnBrk="0" hangingPunct="1">
        <a:lnSpc>
          <a:spcPct val="100000"/>
        </a:lnSpc>
        <a:spcBef>
          <a:spcPts val="0"/>
        </a:spcBef>
        <a:spcAft>
          <a:spcPts val="1799"/>
        </a:spcAft>
        <a:buClrTx/>
        <a:buSzTx/>
        <a:buFont typeface="Arial" panose="020B0604020202020204" pitchFamily="34" charset="0"/>
        <a:buNone/>
        <a:tabLst/>
        <a:defRPr sz="1600" b="0" i="0" u="none" strike="noStrike" cap="none" spc="0" baseline="0">
          <a:ln>
            <a:noFill/>
          </a:ln>
          <a:solidFill>
            <a:srgbClr val="000000"/>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797" algn="l" defTabSz="228531" rtl="0" eaLnBrk="1" latinLnBrk="0" hangingPunct="1">
        <a:lnSpc>
          <a:spcPct val="100000"/>
        </a:lnSpc>
        <a:spcBef>
          <a:spcPts val="0"/>
        </a:spcBef>
        <a:spcAft>
          <a:spcPts val="1799"/>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063" algn="l" defTabSz="228531" rtl="0" eaLnBrk="1" latinLnBrk="0" hangingPunct="1">
        <a:lnSpc>
          <a:spcPct val="100000"/>
        </a:lnSpc>
        <a:spcBef>
          <a:spcPts val="0"/>
        </a:spcBef>
        <a:spcAft>
          <a:spcPts val="1799"/>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329" algn="l" defTabSz="228531" rtl="0" eaLnBrk="1" latinLnBrk="0" hangingPunct="1">
        <a:lnSpc>
          <a:spcPct val="120000"/>
        </a:lnSpc>
        <a:spcBef>
          <a:spcPts val="1500"/>
        </a:spcBef>
        <a:spcAft>
          <a:spcPts val="0"/>
        </a:spcAft>
        <a:buClrTx/>
        <a:buSzTx/>
        <a:buFontTx/>
        <a:buNone/>
        <a:tabLst/>
        <a:defRPr sz="1799"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594" algn="l" defTabSz="228531" rtl="0" eaLnBrk="1" latinLnBrk="0" hangingPunct="1">
        <a:lnSpc>
          <a:spcPct val="120000"/>
        </a:lnSpc>
        <a:spcBef>
          <a:spcPts val="1500"/>
        </a:spcBef>
        <a:spcAft>
          <a:spcPts val="0"/>
        </a:spcAft>
        <a:buClrTx/>
        <a:buSzTx/>
        <a:buFontTx/>
        <a:buNone/>
        <a:tabLst/>
        <a:defRPr sz="1799"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799860" algn="l" defTabSz="228531" rtl="0" eaLnBrk="1" latinLnBrk="0" hangingPunct="1">
        <a:lnSpc>
          <a:spcPct val="120000"/>
        </a:lnSpc>
        <a:spcBef>
          <a:spcPts val="1500"/>
        </a:spcBef>
        <a:spcAft>
          <a:spcPts val="0"/>
        </a:spcAft>
        <a:buClrTx/>
        <a:buSzTx/>
        <a:buFontTx/>
        <a:buNone/>
        <a:tabLst/>
        <a:defRPr sz="1799"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126" algn="l" defTabSz="228531" rtl="0" eaLnBrk="1" latinLnBrk="0" hangingPunct="1">
        <a:lnSpc>
          <a:spcPct val="120000"/>
        </a:lnSpc>
        <a:spcBef>
          <a:spcPts val="1500"/>
        </a:spcBef>
        <a:spcAft>
          <a:spcPts val="0"/>
        </a:spcAft>
        <a:buClrTx/>
        <a:buSzTx/>
        <a:buFontTx/>
        <a:buNone/>
        <a:tabLst/>
        <a:defRPr sz="1799"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1pPr>
      <a:lvl2pPr marL="0" marR="0" indent="114266"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2pPr>
      <a:lvl3pPr marL="0" marR="0" indent="228531"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3pPr>
      <a:lvl4pPr marL="0" marR="0" indent="342797"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4pPr>
      <a:lvl5pPr marL="0" marR="0" indent="457063"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5pPr>
      <a:lvl6pPr marL="0" marR="0" indent="571329"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6pPr>
      <a:lvl7pPr marL="0" marR="0" indent="685594"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7pPr>
      <a:lvl8pPr marL="0" marR="0" indent="799860"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8pPr>
      <a:lvl9pPr marL="0" marR="0" indent="914126" algn="r" defTabSz="228531"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1" pos="360">
          <p15:clr>
            <a:srgbClr val="F26B43"/>
          </p15:clr>
        </p15:guide>
        <p15:guide id="2" pos="7320">
          <p15:clr>
            <a:srgbClr val="F26B43"/>
          </p15:clr>
        </p15:guide>
        <p15:guide id="3" orient="horz" pos="528">
          <p15:clr>
            <a:srgbClr val="F26B43"/>
          </p15:clr>
        </p15:guide>
        <p15:guide id="4" orient="horz" pos="1053">
          <p15:clr>
            <a:srgbClr val="FDE53C"/>
          </p15:clr>
        </p15:guide>
        <p15:guide id="5" orient="horz" pos="3936">
          <p15:clr>
            <a:srgbClr val="F26B43"/>
          </p15:clr>
        </p15:guide>
        <p15:guide id="6" pos="1037">
          <p15:clr>
            <a:srgbClr val="FDE53C"/>
          </p15:clr>
        </p15:guide>
        <p15:guide id="7" pos="6644">
          <p15:clr>
            <a:srgbClr val="FDE53C"/>
          </p15:clr>
        </p15:guide>
        <p15:guide id="8" orient="horz" pos="648">
          <p15:clr>
            <a:srgbClr val="F26B43"/>
          </p15:clr>
        </p15:guide>
        <p15:guide id="9" pos="1368">
          <p15:clr>
            <a:srgbClr val="F26B43"/>
          </p15:clr>
        </p15:guide>
        <p15:guide id="10" pos="1560">
          <p15:clr>
            <a:srgbClr val="F26B43"/>
          </p15:clr>
        </p15:guide>
        <p15:guide id="11" pos="2544">
          <p15:clr>
            <a:srgbClr val="F26B43"/>
          </p15:clr>
        </p15:guide>
        <p15:guide id="12" pos="2736">
          <p15:clr>
            <a:srgbClr val="F26B43"/>
          </p15:clr>
        </p15:guide>
        <p15:guide id="13" pos="3744">
          <p15:clr>
            <a:srgbClr val="F26B43"/>
          </p15:clr>
        </p15:guide>
        <p15:guide id="14" pos="3936">
          <p15:clr>
            <a:srgbClr val="F26B43"/>
          </p15:clr>
        </p15:guide>
        <p15:guide id="15" pos="4920">
          <p15:clr>
            <a:srgbClr val="F26B43"/>
          </p15:clr>
        </p15:guide>
        <p15:guide id="16" pos="5112">
          <p15:clr>
            <a:srgbClr val="F26B43"/>
          </p15:clr>
        </p15:guide>
        <p15:guide id="17" pos="6120">
          <p15:clr>
            <a:srgbClr val="F26B43"/>
          </p15:clr>
        </p15:guide>
        <p15:guide id="18" pos="6312">
          <p15:clr>
            <a:srgbClr val="F26B43"/>
          </p15:clr>
        </p15:guide>
        <p15:guide id="19" orient="horz" pos="2160">
          <p15:clr>
            <a:srgbClr val="F26B43"/>
          </p15:clr>
        </p15:guide>
        <p15:guide id="20" orient="horz" pos="2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openxmlformats.org/officeDocument/2006/relationships/image" Target="../media/image8.sv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apitalgroup.com/individual/investments/fund/aivsx" TargetMode="External"/><Relationship Id="rId7"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Logo. Capital Group. Registered Trademark.">
            <a:extLst>
              <a:ext uri="{FF2B5EF4-FFF2-40B4-BE49-F238E27FC236}">
                <a16:creationId xmlns:a16="http://schemas.microsoft.com/office/drawing/2014/main" id="{89C202A0-5EE4-EB10-50DD-7310F6B156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7354"/>
          <a:stretch/>
        </p:blipFill>
        <p:spPr>
          <a:xfrm>
            <a:off x="552553" y="246888"/>
            <a:ext cx="961039" cy="864790"/>
          </a:xfrm>
          <a:prstGeom prst="rect">
            <a:avLst/>
          </a:prstGeom>
        </p:spPr>
      </p:pic>
      <p:pic>
        <p:nvPicPr>
          <p:cNvPr id="7" name="Graphic 6" descr="Logo. American Funds. Registered Trademark.">
            <a:extLst>
              <a:ext uri="{FF2B5EF4-FFF2-40B4-BE49-F238E27FC236}">
                <a16:creationId xmlns:a16="http://schemas.microsoft.com/office/drawing/2014/main" id="{62CE5051-A5D5-DF9E-4147-9459CE2AD6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45097" y="126123"/>
            <a:ext cx="2494280" cy="457200"/>
          </a:xfrm>
          <a:prstGeom prst="rect">
            <a:avLst/>
          </a:prstGeom>
        </p:spPr>
      </p:pic>
      <p:sp>
        <p:nvSpPr>
          <p:cNvPr id="5" name="Title Text">
            <a:extLst>
              <a:ext uri="{FF2B5EF4-FFF2-40B4-BE49-F238E27FC236}">
                <a16:creationId xmlns:a16="http://schemas.microsoft.com/office/drawing/2014/main" id="{9F45B1A1-5DD8-7B41-9224-E0594AEE9D9D}"/>
              </a:ext>
            </a:extLst>
          </p:cNvPr>
          <p:cNvSpPr txBox="1">
            <a:spLocks noGrp="1"/>
          </p:cNvSpPr>
          <p:nvPr>
            <p:ph type="title" idx="4294967295"/>
          </p:nvPr>
        </p:nvSpPr>
        <p:spPr>
          <a:xfrm>
            <a:off x="614881" y="2404988"/>
            <a:ext cx="3770918" cy="1477427"/>
          </a:xfrm>
          <a:prstGeom prst="rect">
            <a:avLst/>
          </a:prstGeom>
          <a:noFill/>
          <a:ln>
            <a:noFill/>
            <a:prstDash/>
          </a:ln>
          <a:effectLst/>
          <a:extLst>
            <a:ext uri="{C572A759-6A51-4108-AA02-DFA0A04FC94B}">
              <ma14:wrappingTextBoxFlag xmlns:ma14="http://schemas.microsoft.com/office/mac/drawingml/2011/main" xmlns="" val="1"/>
            </a:ext>
          </a:ex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marR="0" indent="0" algn="l" defTabSz="228600" rtl="0" eaLnBrk="1" latinLnBrk="0" hangingPunct="1">
              <a:lnSpc>
                <a:spcPct val="95000"/>
              </a:lnSpc>
              <a:spcBef>
                <a:spcPts val="0"/>
              </a:spcBef>
              <a:spcAft>
                <a:spcPts val="0"/>
              </a:spcAft>
              <a:buClrTx/>
              <a:buSzTx/>
              <a:buFontTx/>
              <a:buNone/>
              <a:tabLst>
                <a:tab pos="476250" algn="l"/>
              </a:tabLst>
              <a:defRPr kumimoji="0" sz="3600" b="1" i="0" u="none" strike="noStrike" cap="none" spc="-36" normalizeH="0" baseline="0">
                <a:ln>
                  <a:noFill/>
                </a:ln>
                <a:solidFill>
                  <a:schemeClr val="bg1"/>
                </a:solidFill>
                <a:effectLst/>
                <a:uFillTx/>
                <a:latin typeface="+mj-lt"/>
                <a:ea typeface="+mn-ea"/>
                <a:cs typeface="+mn-cs"/>
                <a:sym typeface="Avenir 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a:lstStyle>
          <a:p>
            <a:pPr marL="0" marR="0" lvl="0" indent="0" algn="l" defTabSz="228600" rtl="0" eaLnBrk="1" fontAlgn="base" latinLnBrk="0" hangingPunct="1">
              <a:lnSpc>
                <a:spcPct val="95000"/>
              </a:lnSpc>
              <a:spcBef>
                <a:spcPts val="0"/>
              </a:spcBef>
              <a:spcAft>
                <a:spcPts val="0"/>
              </a:spcAft>
              <a:buClrTx/>
              <a:buSzTx/>
              <a:buFontTx/>
              <a:buNone/>
              <a:tabLst>
                <a:tab pos="476250" algn="l"/>
              </a:tabLst>
              <a:defRPr/>
            </a:pPr>
            <a:r>
              <a:rPr kumimoji="0" lang="en-US" sz="3599" b="1" i="0" u="none" strike="noStrike" kern="1200" cap="none" spc="-36" normalizeH="0" baseline="0" noProof="0" dirty="0">
                <a:ln>
                  <a:noFill/>
                </a:ln>
                <a:solidFill>
                  <a:schemeClr val="bg1"/>
                </a:solidFill>
                <a:effectLst/>
                <a:uLnTx/>
                <a:uFillTx/>
                <a:latin typeface="Capital Group Sans" panose="02000503000000020004" pitchFamily="2" charset="0"/>
                <a:sym typeface="Avenir Next LT Com Regular"/>
              </a:rPr>
              <a:t>Prospering through downturns</a:t>
            </a:r>
          </a:p>
        </p:txBody>
      </p:sp>
      <p:sp>
        <p:nvSpPr>
          <p:cNvPr id="22" name="TextBox 21">
            <a:extLst>
              <a:ext uri="{FF2B5EF4-FFF2-40B4-BE49-F238E27FC236}">
                <a16:creationId xmlns:a16="http://schemas.microsoft.com/office/drawing/2014/main" id="{81753EEE-8287-F940-80FB-E08D6D826204}"/>
              </a:ext>
            </a:extLst>
          </p:cNvPr>
          <p:cNvSpPr txBox="1"/>
          <p:nvPr/>
        </p:nvSpPr>
        <p:spPr>
          <a:xfrm>
            <a:off x="571352" y="5653516"/>
            <a:ext cx="3607456" cy="670339"/>
          </a:xfrm>
          <a:prstGeom prst="rect">
            <a:avLst/>
          </a:prstGeom>
          <a:ln w="12700">
            <a:miter lim="400000"/>
          </a:ln>
        </p:spPr>
        <p:txBody>
          <a:bodyPr wrap="square" lIns="0" tIns="0" rIns="0" bIns="0" rtlCol="0">
            <a:spAutoFit/>
          </a:bodyPr>
          <a:lstStyle/>
          <a:p>
            <a:pPr algn="l">
              <a:spcAft>
                <a:spcPts val="600"/>
              </a:spcAft>
            </a:pPr>
            <a:r>
              <a:rPr lang="en-US" sz="1200" b="1" dirty="0">
                <a:solidFill>
                  <a:schemeClr val="bg1"/>
                </a:solidFill>
                <a:latin typeface="Capital Group Sans" panose="02000503000000020004" pitchFamily="2" charset="0"/>
              </a:rPr>
              <a:t>Investments are not FDIC-insured, nor are they deposits of or guaranteed by a bank or any other entity, so they may lose value.</a:t>
            </a:r>
            <a:endParaRPr lang="en-US" sz="1200" dirty="0">
              <a:solidFill>
                <a:schemeClr val="bg1"/>
              </a:solidFill>
              <a:latin typeface="Capital Group Sans" panose="02000503000000020004" pitchFamily="2" charset="0"/>
            </a:endParaRPr>
          </a:p>
        </p:txBody>
      </p:sp>
      <p:sp>
        <p:nvSpPr>
          <p:cNvPr id="23" name="For financial professionals only. Not for use with the public.">
            <a:extLst>
              <a:ext uri="{FF2B5EF4-FFF2-40B4-BE49-F238E27FC236}">
                <a16:creationId xmlns:a16="http://schemas.microsoft.com/office/drawing/2014/main" id="{66605379-8F08-D442-8DEB-60DEA1F85D55}"/>
              </a:ext>
              <a:ext uri="{C183D7F6-B498-43B3-948B-1728B52AA6E4}">
                <adec:decorative xmlns:adec="http://schemas.microsoft.com/office/drawing/2017/decorative" val="0"/>
              </a:ext>
            </a:extLst>
          </p:cNvPr>
          <p:cNvSpPr txBox="1"/>
          <p:nvPr/>
        </p:nvSpPr>
        <p:spPr>
          <a:xfrm>
            <a:off x="571351" y="5695151"/>
            <a:ext cx="3900065" cy="71404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endParaRPr lang="en-US" sz="800" dirty="0">
              <a:latin typeface="Capital Group Sans" panose="02000503000000020004" pitchFamily="2" charset="0"/>
            </a:endParaRPr>
          </a:p>
          <a:p>
            <a:endParaRPr lang="en-US" sz="800" dirty="0">
              <a:latin typeface="Capital Group Sans" panose="02000503000000020004" pitchFamily="2" charset="0"/>
            </a:endParaRPr>
          </a:p>
          <a:p>
            <a:r>
              <a:rPr lang="en-US" sz="800" dirty="0">
                <a:solidFill>
                  <a:schemeClr val="bg1">
                    <a:alpha val="75000"/>
                  </a:schemeClr>
                </a:solidFill>
                <a:latin typeface="Capital Group Sans" panose="02000503000000020004" pitchFamily="2" charset="0"/>
              </a:rPr>
              <a:t>MFCPPO-004-0426 8181-S110666</a:t>
            </a:r>
          </a:p>
        </p:txBody>
      </p:sp>
      <p:sp>
        <p:nvSpPr>
          <p:cNvPr id="20" name="© The Capital Group Companies, Inc.">
            <a:extLst>
              <a:ext uri="{FF2B5EF4-FFF2-40B4-BE49-F238E27FC236}">
                <a16:creationId xmlns:a16="http://schemas.microsoft.com/office/drawing/2014/main" id="{A0C4B22A-51F3-A940-B094-EB67E3F551CD}"/>
              </a:ext>
              <a:ext uri="{C183D7F6-B498-43B3-948B-1728B52AA6E4}">
                <adec:decorative xmlns:adec="http://schemas.microsoft.com/office/drawing/2017/decorative" val="0"/>
              </a:ext>
            </a:extLst>
          </p:cNvPr>
          <p:cNvSpPr txBox="1"/>
          <p:nvPr/>
        </p:nvSpPr>
        <p:spPr>
          <a:xfrm>
            <a:off x="571351" y="6400711"/>
            <a:ext cx="2090316" cy="122982"/>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lang="en-US" sz="800" dirty="0">
                <a:solidFill>
                  <a:schemeClr val="bg1">
                    <a:alpha val="75000"/>
                  </a:schemeClr>
                </a:solidFill>
                <a:latin typeface="Capital Group Sans" panose="02000503000000020004" pitchFamily="2" charset="0"/>
              </a:rPr>
              <a:t>© 2026 Capital Group. All rights reserved. </a:t>
            </a:r>
            <a:endParaRPr sz="800" dirty="0">
              <a:solidFill>
                <a:schemeClr val="bg1">
                  <a:alpha val="75000"/>
                </a:schemeClr>
              </a:solidFill>
              <a:latin typeface="Capital Group Sans" panose="02000503000000020004" pitchFamily="2" charset="0"/>
            </a:endParaRPr>
          </a:p>
        </p:txBody>
      </p:sp>
    </p:spTree>
    <p:extLst>
      <p:ext uri="{BB962C8B-B14F-4D97-AF65-F5344CB8AC3E}">
        <p14:creationId xmlns:p14="http://schemas.microsoft.com/office/powerpoint/2010/main" val="38864927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50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500"/>
                                        <p:tgtEl>
                                          <p:spTgt spid="22">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animBg="1"/>
      <p:bldP spid="23" grpId="0" animBg="1"/>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68AE"/>
        </a:solidFill>
        <a:effectLst/>
      </p:bgPr>
    </p:bg>
    <p:spTree>
      <p:nvGrpSpPr>
        <p:cNvPr id="1" name=""/>
        <p:cNvGrpSpPr/>
        <p:nvPr/>
      </p:nvGrpSpPr>
      <p:grpSpPr>
        <a:xfrm>
          <a:off x="0" y="0"/>
          <a:ext cx="0" cy="0"/>
          <a:chOff x="0" y="0"/>
          <a:chExt cx="0" cy="0"/>
        </a:xfrm>
      </p:grpSpPr>
      <p:sp>
        <p:nvSpPr>
          <p:cNvPr id="11" name="Text Box 12"/>
          <p:cNvSpPr txBox="1">
            <a:spLocks noGrp="1" noChangeArrowheads="1"/>
          </p:cNvSpPr>
          <p:nvPr>
            <p:ph type="title" idx="4294967295"/>
          </p:nvPr>
        </p:nvSpPr>
        <p:spPr bwMode="auto">
          <a:xfrm>
            <a:off x="344936" y="2701769"/>
            <a:ext cx="8635866" cy="1200312"/>
          </a:xfrm>
          <a:prstGeom prst="rect">
            <a:avLst/>
          </a:prstGeom>
          <a:noFill/>
          <a:ln>
            <a:noFill/>
            <a:prst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rot="0" spcFirstLastPara="0" vertOverflow="overflow" horzOverflow="overflow" vert="horz" wrap="square" lIns="91421" tIns="45712" rIns="91421" bIns="45712" numCol="1" spcCol="0" rtlCol="0" fromWordArt="0" anchor="b" anchorCtr="0" forceAA="0" compatLnSpc="1">
            <a:prstTxWarp prst="textNoShape">
              <a:avLst/>
            </a:prstTxWarp>
            <a:spAutoFit/>
          </a:bodyPr>
          <a:lstStyle>
            <a:lvl1pPr eaLnBrk="0" hangingPunct="0">
              <a:tabLst>
                <a:tab pos="169863" algn="l"/>
              </a:tabLst>
              <a:defRPr sz="2400">
                <a:solidFill>
                  <a:schemeClr val="tx1"/>
                </a:solidFill>
                <a:latin typeface="AvenirNext LT Com Regular" pitchFamily="34" charset="0"/>
                <a:ea typeface="MS PGothic" pitchFamily="34" charset="-128"/>
              </a:defRPr>
            </a:lvl1pPr>
            <a:lvl2pPr marL="742950" indent="-285750" eaLnBrk="0" hangingPunct="0">
              <a:tabLst>
                <a:tab pos="169863" algn="l"/>
              </a:tabLst>
              <a:defRPr sz="2400">
                <a:solidFill>
                  <a:schemeClr val="tx1"/>
                </a:solidFill>
                <a:latin typeface="AvenirNext LT Com Regular" pitchFamily="34" charset="0"/>
                <a:ea typeface="MS PGothic" pitchFamily="34" charset="-128"/>
              </a:defRPr>
            </a:lvl2pPr>
            <a:lvl3pPr marL="1143000" indent="-228600" eaLnBrk="0" hangingPunct="0">
              <a:tabLst>
                <a:tab pos="169863" algn="l"/>
              </a:tabLst>
              <a:defRPr sz="2400">
                <a:solidFill>
                  <a:schemeClr val="tx1"/>
                </a:solidFill>
                <a:latin typeface="AvenirNext LT Com Regular" pitchFamily="34" charset="0"/>
                <a:ea typeface="MS PGothic" pitchFamily="34" charset="-128"/>
              </a:defRPr>
            </a:lvl3pPr>
            <a:lvl4pPr marL="1600200" indent="-228600" eaLnBrk="0" hangingPunct="0">
              <a:tabLst>
                <a:tab pos="169863" algn="l"/>
              </a:tabLst>
              <a:defRPr sz="2400">
                <a:solidFill>
                  <a:schemeClr val="tx1"/>
                </a:solidFill>
                <a:latin typeface="AvenirNext LT Com Regular" pitchFamily="34" charset="0"/>
                <a:ea typeface="MS PGothic" pitchFamily="34" charset="-128"/>
              </a:defRPr>
            </a:lvl4pPr>
            <a:lvl5pPr marL="2057400" indent="-228600" eaLnBrk="0" hangingPunct="0">
              <a:tabLst>
                <a:tab pos="169863" algn="l"/>
              </a:tabLst>
              <a:defRPr sz="2400">
                <a:solidFill>
                  <a:schemeClr val="tx1"/>
                </a:solidFill>
                <a:latin typeface="AvenirNext LT Com Regular" pitchFamily="34" charset="0"/>
                <a:ea typeface="MS PGothic" pitchFamily="34" charset="-128"/>
              </a:defRPr>
            </a:lvl5pPr>
            <a:lvl6pPr marL="2514600" indent="-228600" eaLnBrk="0" fontAlgn="base" hangingPunct="0">
              <a:spcBef>
                <a:spcPct val="0"/>
              </a:spcBef>
              <a:spcAft>
                <a:spcPct val="0"/>
              </a:spcAft>
              <a:tabLst>
                <a:tab pos="169863" algn="l"/>
              </a:tabLst>
              <a:defRPr sz="2400">
                <a:solidFill>
                  <a:schemeClr val="tx1"/>
                </a:solidFill>
                <a:latin typeface="AvenirNext LT Com Regular" pitchFamily="34" charset="0"/>
                <a:ea typeface="MS PGothic" pitchFamily="34" charset="-128"/>
              </a:defRPr>
            </a:lvl6pPr>
            <a:lvl7pPr marL="2971800" indent="-228600" eaLnBrk="0" fontAlgn="base" hangingPunct="0">
              <a:spcBef>
                <a:spcPct val="0"/>
              </a:spcBef>
              <a:spcAft>
                <a:spcPct val="0"/>
              </a:spcAft>
              <a:tabLst>
                <a:tab pos="169863" algn="l"/>
              </a:tabLst>
              <a:defRPr sz="2400">
                <a:solidFill>
                  <a:schemeClr val="tx1"/>
                </a:solidFill>
                <a:latin typeface="AvenirNext LT Com Regular" pitchFamily="34" charset="0"/>
                <a:ea typeface="MS PGothic" pitchFamily="34" charset="-128"/>
              </a:defRPr>
            </a:lvl7pPr>
            <a:lvl8pPr marL="3429000" indent="-228600" eaLnBrk="0" fontAlgn="base" hangingPunct="0">
              <a:spcBef>
                <a:spcPct val="0"/>
              </a:spcBef>
              <a:spcAft>
                <a:spcPct val="0"/>
              </a:spcAft>
              <a:tabLst>
                <a:tab pos="169863" algn="l"/>
              </a:tabLst>
              <a:defRPr sz="2400">
                <a:solidFill>
                  <a:schemeClr val="tx1"/>
                </a:solidFill>
                <a:latin typeface="AvenirNext LT Com Regular" pitchFamily="34" charset="0"/>
                <a:ea typeface="MS PGothic" pitchFamily="34" charset="-128"/>
              </a:defRPr>
            </a:lvl8pPr>
            <a:lvl9pPr marL="3886200" indent="-228600" eaLnBrk="0" fontAlgn="base" hangingPunct="0">
              <a:spcBef>
                <a:spcPct val="0"/>
              </a:spcBef>
              <a:spcAft>
                <a:spcPct val="0"/>
              </a:spcAft>
              <a:tabLst>
                <a:tab pos="169863" algn="l"/>
              </a:tabLst>
              <a:defRPr sz="2400">
                <a:solidFill>
                  <a:schemeClr val="tx1"/>
                </a:solidFill>
                <a:latin typeface="AvenirNext LT Com Regular" pitchFamily="34" charset="0"/>
                <a:ea typeface="MS PGothic" pitchFamily="34" charset="-128"/>
              </a:defRPr>
            </a:lvl9pPr>
          </a:lstStyle>
          <a:p>
            <a:pPr marL="112691" marR="0" lvl="0" indent="-112691" algn="l" defTabSz="914400" rtl="0" eaLnBrk="1" fontAlgn="base" latinLnBrk="0" hangingPunct="1">
              <a:lnSpc>
                <a:spcPct val="100000"/>
              </a:lnSpc>
              <a:spcBef>
                <a:spcPct val="0"/>
              </a:spcBef>
              <a:spcAft>
                <a:spcPct val="4000"/>
              </a:spcAft>
              <a:buClrTx/>
              <a:buSzTx/>
              <a:buFontTx/>
              <a:buNone/>
              <a:tabLst/>
              <a:defRPr/>
            </a:pPr>
            <a:r>
              <a:rPr kumimoji="0" lang="en-US" altLang="ja-JP" sz="2400" b="0" i="0" u="none" strike="noStrike" kern="1200" cap="none" spc="0" normalizeH="0" baseline="0" noProof="0" dirty="0">
                <a:ln>
                  <a:noFill/>
                </a:ln>
                <a:solidFill>
                  <a:srgbClr val="FFFFFF"/>
                </a:solidFill>
                <a:effectLst/>
                <a:uLnTx/>
                <a:uFillTx/>
                <a:latin typeface="Capital Group Sans" panose="02000503000000020004" pitchFamily="2" charset="0"/>
                <a:cs typeface="Arial" charset="0"/>
              </a:rPr>
              <a:t>“We do not have, never have had, and never will have an opinion about where the stock market, interest rates, or business activity will be a year from now.”</a:t>
            </a:r>
            <a:endParaRPr kumimoji="0" lang="en-US" sz="2400" b="0" i="0" u="none" strike="noStrike" kern="1200" cap="none" spc="0" normalizeH="0" baseline="0" noProof="0" dirty="0">
              <a:ln>
                <a:noFill/>
              </a:ln>
              <a:solidFill>
                <a:srgbClr val="FFFFFF"/>
              </a:solidFill>
              <a:effectLst/>
              <a:uLnTx/>
              <a:uFillTx/>
              <a:latin typeface="Capital Group Sans" panose="02000503000000020004" pitchFamily="2" charset="0"/>
              <a:cs typeface="Arial" charset="0"/>
            </a:endParaRPr>
          </a:p>
        </p:txBody>
      </p:sp>
      <p:sp>
        <p:nvSpPr>
          <p:cNvPr id="12" name="Text Box 12"/>
          <p:cNvSpPr txBox="1">
            <a:spLocks noChangeArrowheads="1"/>
          </p:cNvSpPr>
          <p:nvPr/>
        </p:nvSpPr>
        <p:spPr bwMode="auto">
          <a:xfrm>
            <a:off x="516339" y="4433685"/>
            <a:ext cx="6964135" cy="6463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1421" tIns="45712" rIns="91421" bIns="45712" anchor="b">
            <a:spAutoFit/>
          </a:bodyPr>
          <a:lstStyle>
            <a:lvl1pPr eaLnBrk="0" hangingPunct="0">
              <a:defRPr>
                <a:solidFill>
                  <a:schemeClr val="tx1"/>
                </a:solidFill>
                <a:latin typeface="AvenirNext LT Com Regular" charset="0"/>
                <a:ea typeface="ＭＳ Ｐゴシック" charset="0"/>
                <a:cs typeface="Arial" charset="0"/>
              </a:defRPr>
            </a:lvl1pPr>
            <a:lvl2pPr marL="742950" indent="-285750" eaLnBrk="0" hangingPunct="0">
              <a:defRPr>
                <a:solidFill>
                  <a:schemeClr val="tx1"/>
                </a:solidFill>
                <a:latin typeface="AvenirNext LT Com Regular" charset="0"/>
                <a:ea typeface="Arial" charset="0"/>
                <a:cs typeface="Arial" charset="0"/>
              </a:defRPr>
            </a:lvl2pPr>
            <a:lvl3pPr marL="1143000" indent="-228600" eaLnBrk="0" hangingPunct="0">
              <a:defRPr>
                <a:solidFill>
                  <a:schemeClr val="tx1"/>
                </a:solidFill>
                <a:latin typeface="AvenirNext LT Com Regular" charset="0"/>
                <a:ea typeface="Arial" charset="0"/>
                <a:cs typeface="Arial" charset="0"/>
              </a:defRPr>
            </a:lvl3pPr>
            <a:lvl4pPr marL="1600200" indent="-228600" eaLnBrk="0" hangingPunct="0">
              <a:defRPr>
                <a:solidFill>
                  <a:schemeClr val="tx1"/>
                </a:solidFill>
                <a:latin typeface="AvenirNext LT Com Regular" charset="0"/>
                <a:ea typeface="Arial" charset="0"/>
                <a:cs typeface="Arial" charset="0"/>
              </a:defRPr>
            </a:lvl4pPr>
            <a:lvl5pPr marL="2057400" indent="-228600" eaLnBrk="0" hangingPunct="0">
              <a:defRPr>
                <a:solidFill>
                  <a:schemeClr val="tx1"/>
                </a:solidFill>
                <a:latin typeface="AvenirNext LT Com Regular" charset="0"/>
                <a:ea typeface="Arial" charset="0"/>
                <a:cs typeface="Arial" charset="0"/>
              </a:defRPr>
            </a:lvl5pPr>
            <a:lvl6pPr marL="2514600" indent="-228600" eaLnBrk="0" fontAlgn="base" hangingPunct="0">
              <a:spcBef>
                <a:spcPct val="0"/>
              </a:spcBef>
              <a:spcAft>
                <a:spcPct val="0"/>
              </a:spcAft>
              <a:defRPr>
                <a:solidFill>
                  <a:schemeClr val="tx1"/>
                </a:solidFill>
                <a:latin typeface="AvenirNext LT Com Regular" charset="0"/>
                <a:ea typeface="Arial" charset="0"/>
                <a:cs typeface="Arial" charset="0"/>
              </a:defRPr>
            </a:lvl6pPr>
            <a:lvl7pPr marL="2971800" indent="-228600" eaLnBrk="0" fontAlgn="base" hangingPunct="0">
              <a:spcBef>
                <a:spcPct val="0"/>
              </a:spcBef>
              <a:spcAft>
                <a:spcPct val="0"/>
              </a:spcAft>
              <a:defRPr>
                <a:solidFill>
                  <a:schemeClr val="tx1"/>
                </a:solidFill>
                <a:latin typeface="AvenirNext LT Com Regular" charset="0"/>
                <a:ea typeface="Arial" charset="0"/>
                <a:cs typeface="Arial" charset="0"/>
              </a:defRPr>
            </a:lvl7pPr>
            <a:lvl8pPr marL="3429000" indent="-228600" eaLnBrk="0" fontAlgn="base" hangingPunct="0">
              <a:spcBef>
                <a:spcPct val="0"/>
              </a:spcBef>
              <a:spcAft>
                <a:spcPct val="0"/>
              </a:spcAft>
              <a:defRPr>
                <a:solidFill>
                  <a:schemeClr val="tx1"/>
                </a:solidFill>
                <a:latin typeface="AvenirNext LT Com Regular" charset="0"/>
                <a:ea typeface="Arial" charset="0"/>
                <a:cs typeface="Arial" charset="0"/>
              </a:defRPr>
            </a:lvl8pPr>
            <a:lvl9pPr marL="3886200" indent="-228600" eaLnBrk="0" fontAlgn="base" hangingPunct="0">
              <a:spcBef>
                <a:spcPct val="0"/>
              </a:spcBef>
              <a:spcAft>
                <a:spcPct val="0"/>
              </a:spcAft>
              <a:defRPr>
                <a:solidFill>
                  <a:schemeClr val="tx1"/>
                </a:solidFill>
                <a:latin typeface="AvenirNext LT Com Regular" charset="0"/>
                <a:ea typeface="Arial" charset="0"/>
                <a:cs typeface="Arial" charset="0"/>
              </a:defRPr>
            </a:lvl9pPr>
          </a:lstStyle>
          <a:p>
            <a:pPr eaLnBrk="1" hangingPunct="1">
              <a:defRPr/>
            </a:pPr>
            <a:r>
              <a:rPr lang="en-US" b="1" dirty="0">
                <a:solidFill>
                  <a:srgbClr val="FFFFFF"/>
                </a:solidFill>
                <a:latin typeface="Capital Group Sans" panose="02000503000000020004" pitchFamily="2" charset="0"/>
                <a:cs typeface="AvenirNext LT Com Demi"/>
              </a:rPr>
              <a:t>Warren Buffett, </a:t>
            </a:r>
          </a:p>
          <a:p>
            <a:pPr eaLnBrk="1" hangingPunct="1">
              <a:defRPr/>
            </a:pPr>
            <a:r>
              <a:rPr lang="en-US" dirty="0">
                <a:solidFill>
                  <a:srgbClr val="FFFFFF"/>
                </a:solidFill>
                <a:latin typeface="Capital Group Sans" panose="02000503000000020004" pitchFamily="2" charset="0"/>
              </a:rPr>
              <a:t>Berkshire Hathaway shareholder letter, 1988</a:t>
            </a:r>
          </a:p>
        </p:txBody>
      </p:sp>
      <p:sp>
        <p:nvSpPr>
          <p:cNvPr id="2" name="Text Box 10">
            <a:extLst>
              <a:ext uri="{FF2B5EF4-FFF2-40B4-BE49-F238E27FC236}">
                <a16:creationId xmlns:a16="http://schemas.microsoft.com/office/drawing/2014/main" id="{54E16545-6172-1773-E099-D98EC09E0639}"/>
              </a:ext>
              <a:ext uri="{C183D7F6-B498-43B3-948B-1728B52AA6E4}">
                <adec:decorative xmlns:adec="http://schemas.microsoft.com/office/drawing/2017/decorative" val="1"/>
              </a:ext>
            </a:extLst>
          </p:cNvPr>
          <p:cNvSpPr txBox="1">
            <a:spLocks noChangeArrowheads="1"/>
          </p:cNvSpPr>
          <p:nvPr/>
        </p:nvSpPr>
        <p:spPr bwMode="auto">
          <a:xfrm>
            <a:off x="333476" y="6566361"/>
            <a:ext cx="3548724" cy="215444"/>
          </a:xfrm>
          <a:prstGeom prst="rect">
            <a:avLst/>
          </a:prstGeom>
          <a:noFill/>
          <a:ln>
            <a:noFill/>
          </a:ln>
          <a:effectLst/>
          <a:extLst>
            <a:ext uri="{909E8E84-426E-40dd-AFC4-6F175D3DCCD1}">
              <a14:hiddenFill xmlns:a14="http://schemas.microsoft.com/office/drawing/2010/main" xmlns="">
                <a:solidFill>
                  <a:srgbClr val="009AD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8AE"/>
        </a:solidFill>
        <a:effectLst/>
      </p:bgPr>
    </p:bg>
    <p:spTree>
      <p:nvGrpSpPr>
        <p:cNvPr id="1" name=""/>
        <p:cNvGrpSpPr/>
        <p:nvPr/>
      </p:nvGrpSpPr>
      <p:grpSpPr>
        <a:xfrm>
          <a:off x="0" y="0"/>
          <a:ext cx="0" cy="0"/>
          <a:chOff x="0" y="0"/>
          <a:chExt cx="0" cy="0"/>
        </a:xfrm>
      </p:grpSpPr>
      <p:sp>
        <p:nvSpPr>
          <p:cNvPr id="8196" name="Text Box 4"/>
          <p:cNvSpPr txBox="1">
            <a:spLocks noGrp="1" noChangeArrowheads="1"/>
          </p:cNvSpPr>
          <p:nvPr>
            <p:ph type="title" idx="4294967295"/>
          </p:nvPr>
        </p:nvSpPr>
        <p:spPr bwMode="auto">
          <a:xfrm>
            <a:off x="1719267" y="2912574"/>
            <a:ext cx="8750290" cy="938702"/>
          </a:xfrm>
          <a:prstGeom prst="rect">
            <a:avLst/>
          </a:prstGeom>
          <a:noFill/>
          <a:ln>
            <a:noFill/>
            <a:prst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b"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4000"/>
              </a:spcAft>
              <a:buClrTx/>
              <a:buSzTx/>
              <a:buFontTx/>
              <a:buNone/>
              <a:tabLst/>
              <a:defRPr/>
            </a:pPr>
            <a:r>
              <a:rPr kumimoji="0" lang="en-US" altLang="en-US" sz="5500" b="0" i="0" u="none" strike="noStrike" kern="1200" cap="none" spc="0" normalizeH="0" baseline="0" noProof="0" dirty="0">
                <a:ln>
                  <a:noFill/>
                </a:ln>
                <a:solidFill>
                  <a:srgbClr val="FFFFFF"/>
                </a:solidFill>
                <a:effectLst/>
                <a:uLnTx/>
                <a:uFillTx/>
                <a:latin typeface="Capital Group Sans" panose="02000503000000020004" pitchFamily="2" charset="0"/>
                <a:ea typeface="+mn-ea"/>
              </a:rPr>
              <a:t>What we know for sure</a:t>
            </a:r>
            <a:endParaRPr kumimoji="0" lang="en-US" altLang="en-US" sz="5500" b="0" i="0" u="none" strike="noStrike" kern="1200" cap="none" spc="0" normalizeH="0" baseline="0" noProof="0" dirty="0">
              <a:ln>
                <a:noFill/>
              </a:ln>
              <a:solidFill>
                <a:srgbClr val="005F9E"/>
              </a:solidFill>
              <a:effectLst/>
              <a:uLnTx/>
              <a:uFillTx/>
              <a:latin typeface="Capital Group Sans" panose="02000503000000020004" pitchFamily="2" charset="0"/>
              <a:ea typeface="+mn-ea"/>
            </a:endParaRPr>
          </a:p>
        </p:txBody>
      </p:sp>
      <p:sp>
        <p:nvSpPr>
          <p:cNvPr id="8195" name="Text Box 10">
            <a:extLst>
              <a:ext uri="{C183D7F6-B498-43B3-948B-1728B52AA6E4}">
                <adec:decorative xmlns:adec="http://schemas.microsoft.com/office/drawing/2017/decorative" val="1"/>
              </a:ext>
            </a:extLst>
          </p:cNvPr>
          <p:cNvSpPr txBox="1">
            <a:spLocks noChangeArrowheads="1"/>
          </p:cNvSpPr>
          <p:nvPr/>
        </p:nvSpPr>
        <p:spPr bwMode="auto">
          <a:xfrm>
            <a:off x="328005" y="6566378"/>
            <a:ext cx="3548724" cy="215427"/>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9610AA-B3E7-568C-2A12-B455E1FA913B}"/>
              </a:ext>
              <a:ext uri="{C183D7F6-B498-43B3-948B-1728B52AA6E4}">
                <adec:decorative xmlns:adec="http://schemas.microsoft.com/office/drawing/2017/decorative" val="1"/>
              </a:ext>
            </a:extLst>
          </p:cNvPr>
          <p:cNvSpPr/>
          <p:nvPr/>
        </p:nvSpPr>
        <p:spPr>
          <a:xfrm>
            <a:off x="6004560" y="0"/>
            <a:ext cx="618426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C183D7F6-B498-43B3-948B-1728B52AA6E4}">
                <adec:decorative xmlns:adec="http://schemas.microsoft.com/office/drawing/2017/decorative" val="0"/>
              </a:ext>
            </a:extLst>
          </p:cNvPr>
          <p:cNvSpPr>
            <a:spLocks noGrp="1"/>
          </p:cNvSpPr>
          <p:nvPr>
            <p:ph type="title"/>
          </p:nvPr>
        </p:nvSpPr>
        <p:spPr>
          <a:xfrm>
            <a:off x="828686" y="2761023"/>
            <a:ext cx="4276725" cy="1446549"/>
          </a:xfrm>
        </p:spPr>
        <p:txBody>
          <a:bodyPr/>
          <a:lstStyle/>
          <a:p>
            <a:pPr algn="ctr"/>
            <a:r>
              <a:rPr lang="en-US" sz="4400" b="0" dirty="0">
                <a:solidFill>
                  <a:schemeClr val="bg1"/>
                </a:solidFill>
                <a:latin typeface="Capital Group Sans" panose="02000503000000020004" pitchFamily="2" charset="0"/>
              </a:rPr>
              <a:t>What we know for sure</a:t>
            </a:r>
            <a:endParaRPr lang="en-US" sz="4400" b="0" dirty="0">
              <a:solidFill>
                <a:schemeClr val="tx1"/>
              </a:solidFill>
              <a:latin typeface="Capital Group Sans" panose="02000503000000020004" pitchFamily="2" charset="0"/>
            </a:endParaRPr>
          </a:p>
        </p:txBody>
      </p:sp>
      <p:sp>
        <p:nvSpPr>
          <p:cNvPr id="7" name="TextBox 6"/>
          <p:cNvSpPr txBox="1"/>
          <p:nvPr/>
        </p:nvSpPr>
        <p:spPr>
          <a:xfrm>
            <a:off x="6715130" y="2367171"/>
            <a:ext cx="4486274" cy="2123659"/>
          </a:xfrm>
          <a:prstGeom prst="rect">
            <a:avLst/>
          </a:prstGeom>
          <a:noFill/>
        </p:spPr>
        <p:txBody>
          <a:bodyPr wrap="square" lIns="91421" tIns="45712" rIns="91421" bIns="45712" rtlCol="0">
            <a:spAutoFit/>
          </a:bodyPr>
          <a:lstStyle/>
          <a:p>
            <a:r>
              <a:rPr lang="en-US" sz="4400" b="1" dirty="0">
                <a:solidFill>
                  <a:schemeClr val="bg1"/>
                </a:solidFill>
                <a:latin typeface="Capital Group Sans Medium" panose="02000603000000020004" pitchFamily="2" charset="0"/>
                <a:cs typeface="AvenirNext LT Com Demi"/>
              </a:rPr>
              <a:t>Diversification can help </a:t>
            </a:r>
          </a:p>
          <a:p>
            <a:r>
              <a:rPr lang="en-US" sz="4400" b="1" dirty="0">
                <a:solidFill>
                  <a:schemeClr val="bg1"/>
                </a:solidFill>
                <a:latin typeface="Capital Group Sans Medium" panose="02000603000000020004" pitchFamily="2" charset="0"/>
                <a:cs typeface="AvenirNext LT Com Demi"/>
              </a:rPr>
              <a:t>reduce risk</a:t>
            </a:r>
          </a:p>
        </p:txBody>
      </p:sp>
      <p:sp>
        <p:nvSpPr>
          <p:cNvPr id="6" name="Text Box 10">
            <a:extLst>
              <a:ext uri="{C183D7F6-B498-43B3-948B-1728B52AA6E4}">
                <adec:decorative xmlns:adec="http://schemas.microsoft.com/office/drawing/2017/decorative" val="0"/>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16100525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2"/>
          <p:cNvSpPr>
            <a:spLocks noGrp="1"/>
          </p:cNvSpPr>
          <p:nvPr>
            <p:ph type="title"/>
          </p:nvPr>
        </p:nvSpPr>
        <p:spPr>
          <a:xfrm>
            <a:off x="299251" y="292614"/>
            <a:ext cx="11343761" cy="461665"/>
          </a:xfrm>
        </p:spPr>
        <p:txBody>
          <a:bodyPr/>
          <a:lstStyle/>
          <a:p>
            <a:r>
              <a:rPr lang="en-US" sz="2400" dirty="0">
                <a:solidFill>
                  <a:schemeClr val="tx1"/>
                </a:solidFill>
                <a:latin typeface="Capital Group Sans Medium" panose="02000603000000020004" pitchFamily="2" charset="0"/>
              </a:rPr>
              <a:t>Investing in stocks requires skill</a:t>
            </a:r>
          </a:p>
        </p:txBody>
      </p:sp>
      <p:sp>
        <p:nvSpPr>
          <p:cNvPr id="40" name="Text Placeholder 1">
            <a:extLst>
              <a:ext uri="{FF2B5EF4-FFF2-40B4-BE49-F238E27FC236}">
                <a16:creationId xmlns:a16="http://schemas.microsoft.com/office/drawing/2014/main" id="{7E2B0C89-F105-4165-A539-3D81D0550AE7}"/>
              </a:ext>
            </a:extLst>
          </p:cNvPr>
          <p:cNvSpPr txBox="1">
            <a:spLocks/>
          </p:cNvSpPr>
          <p:nvPr/>
        </p:nvSpPr>
        <p:spPr>
          <a:xfrm>
            <a:off x="305933" y="726444"/>
            <a:ext cx="10360025" cy="276999"/>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b="0" dirty="0">
                <a:solidFill>
                  <a:schemeClr val="tx2"/>
                </a:solidFill>
                <a:latin typeface="Capital Group Sans Medium" panose="02000603000000020004" pitchFamily="2" charset="0"/>
              </a:rPr>
              <a:t>Dow Jones Industrial Average</a:t>
            </a:r>
          </a:p>
        </p:txBody>
      </p:sp>
      <p:sp>
        <p:nvSpPr>
          <p:cNvPr id="46" name="Text Box 7"/>
          <p:cNvSpPr txBox="1">
            <a:spLocks noChangeArrowheads="1"/>
          </p:cNvSpPr>
          <p:nvPr/>
        </p:nvSpPr>
        <p:spPr bwMode="auto">
          <a:xfrm>
            <a:off x="1882131" y="1600247"/>
            <a:ext cx="2575569" cy="4200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3M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Amazon</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American Express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Amgen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Apple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Boeing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Caterpillar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Chevron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Cisco Systems</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Coca-Cola</a:t>
            </a:r>
          </a:p>
        </p:txBody>
      </p:sp>
      <p:sp>
        <p:nvSpPr>
          <p:cNvPr id="47" name="Text Box 7"/>
          <p:cNvSpPr txBox="1">
            <a:spLocks noChangeArrowheads="1"/>
          </p:cNvSpPr>
          <p:nvPr/>
        </p:nvSpPr>
        <p:spPr bwMode="auto">
          <a:xfrm>
            <a:off x="4702830" y="1587547"/>
            <a:ext cx="3329677" cy="4492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Goldman Sachs Group</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Home Depot</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Honeywell International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International Business Machines (IBM)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Johnson &amp; Johnson</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JPMorgan Chase</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McDonald's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Merck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Microsoft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NIKE</a:t>
            </a:r>
          </a:p>
        </p:txBody>
      </p:sp>
      <p:sp>
        <p:nvSpPr>
          <p:cNvPr id="49" name="Rectangle 48">
            <a:extLst>
              <a:ext uri="{C183D7F6-B498-43B3-948B-1728B52AA6E4}">
                <adec:decorative xmlns:adec="http://schemas.microsoft.com/office/drawing/2017/decorative" val="1"/>
              </a:ext>
            </a:extLst>
          </p:cNvPr>
          <p:cNvSpPr>
            <a:spLocks noChangeAspect="1"/>
          </p:cNvSpPr>
          <p:nvPr/>
        </p:nvSpPr>
        <p:spPr>
          <a:xfrm>
            <a:off x="1622751" y="1721361"/>
            <a:ext cx="176213"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0" name="Rectangle 49">
            <a:extLst>
              <a:ext uri="{C183D7F6-B498-43B3-948B-1728B52AA6E4}">
                <adec:decorative xmlns:adec="http://schemas.microsoft.com/office/drawing/2017/decorative" val="1"/>
              </a:ext>
            </a:extLst>
          </p:cNvPr>
          <p:cNvSpPr>
            <a:spLocks noChangeAspect="1"/>
          </p:cNvSpPr>
          <p:nvPr/>
        </p:nvSpPr>
        <p:spPr>
          <a:xfrm>
            <a:off x="4449013" y="1695961"/>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2" name="Rectangle 51">
            <a:extLst>
              <a:ext uri="{C183D7F6-B498-43B3-948B-1728B52AA6E4}">
                <adec:decorative xmlns:adec="http://schemas.microsoft.com/office/drawing/2017/decorative" val="1"/>
              </a:ext>
            </a:extLst>
          </p:cNvPr>
          <p:cNvSpPr>
            <a:spLocks noChangeAspect="1"/>
          </p:cNvSpPr>
          <p:nvPr/>
        </p:nvSpPr>
        <p:spPr>
          <a:xfrm>
            <a:off x="1622751" y="2144443"/>
            <a:ext cx="176213"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3" name="Rectangle 52">
            <a:extLst>
              <a:ext uri="{C183D7F6-B498-43B3-948B-1728B52AA6E4}">
                <adec:decorative xmlns:adec="http://schemas.microsoft.com/office/drawing/2017/decorative" val="1"/>
              </a:ext>
            </a:extLst>
          </p:cNvPr>
          <p:cNvSpPr>
            <a:spLocks noChangeAspect="1"/>
          </p:cNvSpPr>
          <p:nvPr/>
        </p:nvSpPr>
        <p:spPr>
          <a:xfrm>
            <a:off x="4449013" y="2119043"/>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5" name="Rectangle 54">
            <a:extLst>
              <a:ext uri="{C183D7F6-B498-43B3-948B-1728B52AA6E4}">
                <adec:decorative xmlns:adec="http://schemas.microsoft.com/office/drawing/2017/decorative" val="1"/>
              </a:ext>
            </a:extLst>
          </p:cNvPr>
          <p:cNvSpPr>
            <a:spLocks noChangeAspect="1"/>
          </p:cNvSpPr>
          <p:nvPr/>
        </p:nvSpPr>
        <p:spPr>
          <a:xfrm>
            <a:off x="1622751" y="2542130"/>
            <a:ext cx="176213"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6" name="Rectangle 55">
            <a:extLst>
              <a:ext uri="{C183D7F6-B498-43B3-948B-1728B52AA6E4}">
                <adec:decorative xmlns:adec="http://schemas.microsoft.com/office/drawing/2017/decorative" val="1"/>
              </a:ext>
            </a:extLst>
          </p:cNvPr>
          <p:cNvSpPr>
            <a:spLocks noChangeAspect="1"/>
          </p:cNvSpPr>
          <p:nvPr/>
        </p:nvSpPr>
        <p:spPr>
          <a:xfrm>
            <a:off x="4449013" y="2567530"/>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8" name="Rectangle 57">
            <a:extLst>
              <a:ext uri="{C183D7F6-B498-43B3-948B-1728B52AA6E4}">
                <adec:decorative xmlns:adec="http://schemas.microsoft.com/office/drawing/2017/decorative" val="1"/>
              </a:ext>
            </a:extLst>
          </p:cNvPr>
          <p:cNvSpPr>
            <a:spLocks noChangeAspect="1"/>
          </p:cNvSpPr>
          <p:nvPr/>
        </p:nvSpPr>
        <p:spPr>
          <a:xfrm>
            <a:off x="1622751" y="2976320"/>
            <a:ext cx="176213"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9" name="Rectangle 58">
            <a:extLst>
              <a:ext uri="{C183D7F6-B498-43B3-948B-1728B52AA6E4}">
                <adec:decorative xmlns:adec="http://schemas.microsoft.com/office/drawing/2017/decorative" val="1"/>
              </a:ext>
            </a:extLst>
          </p:cNvPr>
          <p:cNvSpPr>
            <a:spLocks noChangeAspect="1"/>
          </p:cNvSpPr>
          <p:nvPr/>
        </p:nvSpPr>
        <p:spPr>
          <a:xfrm>
            <a:off x="4449013" y="2976320"/>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1" name="Rectangle 60">
            <a:extLst>
              <a:ext uri="{C183D7F6-B498-43B3-948B-1728B52AA6E4}">
                <adec:decorative xmlns:adec="http://schemas.microsoft.com/office/drawing/2017/decorative" val="1"/>
              </a:ext>
            </a:extLst>
          </p:cNvPr>
          <p:cNvSpPr>
            <a:spLocks noChangeAspect="1"/>
          </p:cNvSpPr>
          <p:nvPr/>
        </p:nvSpPr>
        <p:spPr>
          <a:xfrm>
            <a:off x="1622751" y="3397815"/>
            <a:ext cx="176213"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2" name="Rectangle 61">
            <a:extLst>
              <a:ext uri="{C183D7F6-B498-43B3-948B-1728B52AA6E4}">
                <adec:decorative xmlns:adec="http://schemas.microsoft.com/office/drawing/2017/decorative" val="1"/>
              </a:ext>
            </a:extLst>
          </p:cNvPr>
          <p:cNvSpPr>
            <a:spLocks noChangeAspect="1"/>
          </p:cNvSpPr>
          <p:nvPr/>
        </p:nvSpPr>
        <p:spPr>
          <a:xfrm>
            <a:off x="4449013" y="3677215"/>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4" name="Rectangle 63">
            <a:extLst>
              <a:ext uri="{C183D7F6-B498-43B3-948B-1728B52AA6E4}">
                <adec:decorative xmlns:adec="http://schemas.microsoft.com/office/drawing/2017/decorative" val="1"/>
              </a:ext>
            </a:extLst>
          </p:cNvPr>
          <p:cNvSpPr>
            <a:spLocks noChangeAspect="1"/>
          </p:cNvSpPr>
          <p:nvPr/>
        </p:nvSpPr>
        <p:spPr>
          <a:xfrm>
            <a:off x="1622751" y="3808201"/>
            <a:ext cx="176213"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5" name="Rectangle 64">
            <a:extLst>
              <a:ext uri="{C183D7F6-B498-43B3-948B-1728B52AA6E4}">
                <adec:decorative xmlns:adec="http://schemas.microsoft.com/office/drawing/2017/decorative" val="1"/>
              </a:ext>
            </a:extLst>
          </p:cNvPr>
          <p:cNvSpPr>
            <a:spLocks noChangeAspect="1"/>
          </p:cNvSpPr>
          <p:nvPr/>
        </p:nvSpPr>
        <p:spPr>
          <a:xfrm>
            <a:off x="4449013" y="4113001"/>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7" name="Rectangle 66">
            <a:extLst>
              <a:ext uri="{C183D7F6-B498-43B3-948B-1728B52AA6E4}">
                <adec:decorative xmlns:adec="http://schemas.microsoft.com/office/drawing/2017/decorative" val="1"/>
              </a:ext>
            </a:extLst>
          </p:cNvPr>
          <p:cNvSpPr>
            <a:spLocks noChangeAspect="1"/>
          </p:cNvSpPr>
          <p:nvPr/>
        </p:nvSpPr>
        <p:spPr>
          <a:xfrm>
            <a:off x="1622751" y="4216992"/>
            <a:ext cx="176213"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8" name="Rectangle 67">
            <a:extLst>
              <a:ext uri="{C183D7F6-B498-43B3-948B-1728B52AA6E4}">
                <adec:decorative xmlns:adec="http://schemas.microsoft.com/office/drawing/2017/decorative" val="1"/>
              </a:ext>
            </a:extLst>
          </p:cNvPr>
          <p:cNvSpPr>
            <a:spLocks noChangeAspect="1"/>
          </p:cNvSpPr>
          <p:nvPr/>
        </p:nvSpPr>
        <p:spPr>
          <a:xfrm>
            <a:off x="4449013" y="4521792"/>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0" name="Rectangle 69">
            <a:extLst>
              <a:ext uri="{C183D7F6-B498-43B3-948B-1728B52AA6E4}">
                <adec:decorative xmlns:adec="http://schemas.microsoft.com/office/drawing/2017/decorative" val="1"/>
              </a:ext>
            </a:extLst>
          </p:cNvPr>
          <p:cNvSpPr>
            <a:spLocks noChangeAspect="1"/>
          </p:cNvSpPr>
          <p:nvPr/>
        </p:nvSpPr>
        <p:spPr>
          <a:xfrm>
            <a:off x="1622751" y="4651187"/>
            <a:ext cx="176213"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1" name="Rectangle 70">
            <a:extLst>
              <a:ext uri="{C183D7F6-B498-43B3-948B-1728B52AA6E4}">
                <adec:decorative xmlns:adec="http://schemas.microsoft.com/office/drawing/2017/decorative" val="1"/>
              </a:ext>
            </a:extLst>
          </p:cNvPr>
          <p:cNvSpPr>
            <a:spLocks noChangeAspect="1"/>
          </p:cNvSpPr>
          <p:nvPr/>
        </p:nvSpPr>
        <p:spPr>
          <a:xfrm>
            <a:off x="4449013" y="4930587"/>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3" name="Rectangle 72">
            <a:extLst>
              <a:ext uri="{C183D7F6-B498-43B3-948B-1728B52AA6E4}">
                <adec:decorative xmlns:adec="http://schemas.microsoft.com/office/drawing/2017/decorative" val="1"/>
              </a:ext>
            </a:extLst>
          </p:cNvPr>
          <p:cNvSpPr>
            <a:spLocks noChangeAspect="1"/>
          </p:cNvSpPr>
          <p:nvPr/>
        </p:nvSpPr>
        <p:spPr>
          <a:xfrm>
            <a:off x="1622751" y="5074273"/>
            <a:ext cx="176213"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4" name="Rectangle 73">
            <a:extLst>
              <a:ext uri="{C183D7F6-B498-43B3-948B-1728B52AA6E4}">
                <adec:decorative xmlns:adec="http://schemas.microsoft.com/office/drawing/2017/decorative" val="1"/>
              </a:ext>
            </a:extLst>
          </p:cNvPr>
          <p:cNvSpPr>
            <a:spLocks noChangeAspect="1"/>
          </p:cNvSpPr>
          <p:nvPr/>
        </p:nvSpPr>
        <p:spPr>
          <a:xfrm>
            <a:off x="4449013" y="5340973"/>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6" name="Rectangle 75">
            <a:extLst>
              <a:ext uri="{C183D7F6-B498-43B3-948B-1728B52AA6E4}">
                <adec:decorative xmlns:adec="http://schemas.microsoft.com/office/drawing/2017/decorative" val="1"/>
              </a:ext>
            </a:extLst>
          </p:cNvPr>
          <p:cNvSpPr>
            <a:spLocks noChangeAspect="1"/>
          </p:cNvSpPr>
          <p:nvPr/>
        </p:nvSpPr>
        <p:spPr>
          <a:xfrm>
            <a:off x="1622751" y="5495764"/>
            <a:ext cx="176213"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7" name="Rectangle 76">
            <a:extLst>
              <a:ext uri="{C183D7F6-B498-43B3-948B-1728B52AA6E4}">
                <adec:decorative xmlns:adec="http://schemas.microsoft.com/office/drawing/2017/decorative" val="1"/>
              </a:ext>
            </a:extLst>
          </p:cNvPr>
          <p:cNvSpPr>
            <a:spLocks noChangeAspect="1"/>
          </p:cNvSpPr>
          <p:nvPr/>
        </p:nvSpPr>
        <p:spPr>
          <a:xfrm>
            <a:off x="4449013" y="5775164"/>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48" name="Text Box 7"/>
          <p:cNvSpPr txBox="1">
            <a:spLocks noChangeArrowheads="1"/>
          </p:cNvSpPr>
          <p:nvPr/>
        </p:nvSpPr>
        <p:spPr bwMode="auto">
          <a:xfrm>
            <a:off x="8242528" y="1599739"/>
            <a:ext cx="3312023" cy="4200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NVIDIA</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Procter &amp; Gamble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Salesforce</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Sherwin-Williams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Travelers Companies</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UnitedHealth Group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Verizon Communications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Visa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Walmart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Walt Disney</a:t>
            </a:r>
            <a:endParaRPr lang="en-US" altLang="en-US" sz="1600" b="0" baseline="30000" dirty="0">
              <a:solidFill>
                <a:schemeClr val="tx2"/>
              </a:solidFill>
              <a:latin typeface="Capital Group Sans Medium" panose="02000603000000020004" pitchFamily="2" charset="0"/>
              <a:cs typeface="AvenirNext LT Com Demi"/>
            </a:endParaRPr>
          </a:p>
        </p:txBody>
      </p:sp>
      <p:sp>
        <p:nvSpPr>
          <p:cNvPr id="51" name="Rectangle 50">
            <a:extLst>
              <a:ext uri="{C183D7F6-B498-43B3-948B-1728B52AA6E4}">
                <adec:decorative xmlns:adec="http://schemas.microsoft.com/office/drawing/2017/decorative" val="1"/>
              </a:ext>
            </a:extLst>
          </p:cNvPr>
          <p:cNvSpPr>
            <a:spLocks noChangeAspect="1"/>
          </p:cNvSpPr>
          <p:nvPr/>
        </p:nvSpPr>
        <p:spPr>
          <a:xfrm>
            <a:off x="7991248" y="1721361"/>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4" name="Rectangle 53">
            <a:extLst>
              <a:ext uri="{C183D7F6-B498-43B3-948B-1728B52AA6E4}">
                <adec:decorative xmlns:adec="http://schemas.microsoft.com/office/drawing/2017/decorative" val="1"/>
              </a:ext>
            </a:extLst>
          </p:cNvPr>
          <p:cNvSpPr>
            <a:spLocks noChangeAspect="1"/>
          </p:cNvSpPr>
          <p:nvPr/>
        </p:nvSpPr>
        <p:spPr>
          <a:xfrm>
            <a:off x="7991248" y="2131743"/>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7" name="Rectangle 56">
            <a:extLst>
              <a:ext uri="{C183D7F6-B498-43B3-948B-1728B52AA6E4}">
                <adec:decorative xmlns:adec="http://schemas.microsoft.com/office/drawing/2017/decorative" val="1"/>
              </a:ext>
            </a:extLst>
          </p:cNvPr>
          <p:cNvSpPr>
            <a:spLocks noChangeAspect="1"/>
          </p:cNvSpPr>
          <p:nvPr/>
        </p:nvSpPr>
        <p:spPr>
          <a:xfrm>
            <a:off x="7991248" y="2542130"/>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0" name="Rectangle 59">
            <a:extLst>
              <a:ext uri="{C183D7F6-B498-43B3-948B-1728B52AA6E4}">
                <adec:decorative xmlns:adec="http://schemas.microsoft.com/office/drawing/2017/decorative" val="1"/>
              </a:ext>
            </a:extLst>
          </p:cNvPr>
          <p:cNvSpPr>
            <a:spLocks noChangeAspect="1"/>
          </p:cNvSpPr>
          <p:nvPr/>
        </p:nvSpPr>
        <p:spPr>
          <a:xfrm>
            <a:off x="7991248" y="2963620"/>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3" name="Rectangle 62">
            <a:extLst>
              <a:ext uri="{C183D7F6-B498-43B3-948B-1728B52AA6E4}">
                <adec:decorative xmlns:adec="http://schemas.microsoft.com/office/drawing/2017/decorative" val="1"/>
              </a:ext>
            </a:extLst>
          </p:cNvPr>
          <p:cNvSpPr>
            <a:spLocks noChangeAspect="1"/>
          </p:cNvSpPr>
          <p:nvPr/>
        </p:nvSpPr>
        <p:spPr>
          <a:xfrm>
            <a:off x="7991248" y="3385115"/>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6" name="Rectangle 65">
            <a:extLst>
              <a:ext uri="{C183D7F6-B498-43B3-948B-1728B52AA6E4}">
                <adec:decorative xmlns:adec="http://schemas.microsoft.com/office/drawing/2017/decorative" val="1"/>
              </a:ext>
            </a:extLst>
          </p:cNvPr>
          <p:cNvSpPr>
            <a:spLocks noChangeAspect="1"/>
          </p:cNvSpPr>
          <p:nvPr/>
        </p:nvSpPr>
        <p:spPr>
          <a:xfrm>
            <a:off x="7991248" y="3795501"/>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9" name="Rectangle 68">
            <a:extLst>
              <a:ext uri="{C183D7F6-B498-43B3-948B-1728B52AA6E4}">
                <adec:decorative xmlns:adec="http://schemas.microsoft.com/office/drawing/2017/decorative" val="1"/>
              </a:ext>
            </a:extLst>
          </p:cNvPr>
          <p:cNvSpPr>
            <a:spLocks noChangeAspect="1"/>
          </p:cNvSpPr>
          <p:nvPr/>
        </p:nvSpPr>
        <p:spPr>
          <a:xfrm>
            <a:off x="7991248" y="4216992"/>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2" name="Rectangle 71">
            <a:extLst>
              <a:ext uri="{C183D7F6-B498-43B3-948B-1728B52AA6E4}">
                <adec:decorative xmlns:adec="http://schemas.microsoft.com/office/drawing/2017/decorative" val="1"/>
              </a:ext>
            </a:extLst>
          </p:cNvPr>
          <p:cNvSpPr>
            <a:spLocks noChangeAspect="1"/>
          </p:cNvSpPr>
          <p:nvPr/>
        </p:nvSpPr>
        <p:spPr>
          <a:xfrm>
            <a:off x="7991248" y="4638487"/>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5" name="Rectangle 74">
            <a:extLst>
              <a:ext uri="{C183D7F6-B498-43B3-948B-1728B52AA6E4}">
                <adec:decorative xmlns:adec="http://schemas.microsoft.com/office/drawing/2017/decorative" val="1"/>
              </a:ext>
            </a:extLst>
          </p:cNvPr>
          <p:cNvSpPr>
            <a:spLocks noChangeAspect="1"/>
          </p:cNvSpPr>
          <p:nvPr/>
        </p:nvSpPr>
        <p:spPr>
          <a:xfrm>
            <a:off x="7991248" y="5059033"/>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8" name="Rectangle 77">
            <a:extLst>
              <a:ext uri="{C183D7F6-B498-43B3-948B-1728B52AA6E4}">
                <adec:decorative xmlns:adec="http://schemas.microsoft.com/office/drawing/2017/decorative" val="1"/>
              </a:ext>
            </a:extLst>
          </p:cNvPr>
          <p:cNvSpPr>
            <a:spLocks noChangeAspect="1"/>
          </p:cNvSpPr>
          <p:nvPr/>
        </p:nvSpPr>
        <p:spPr>
          <a:xfrm>
            <a:off x="7991248" y="5480524"/>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2" name="TextBox 1">
            <a:extLst>
              <a:ext uri="{FF2B5EF4-FFF2-40B4-BE49-F238E27FC236}">
                <a16:creationId xmlns:a16="http://schemas.microsoft.com/office/drawing/2014/main" id="{F440746A-BC37-4E09-B5CF-EDC19BF8681A}"/>
              </a:ext>
              <a:ext uri="{C183D7F6-B498-43B3-948B-1728B52AA6E4}">
                <adec:decorative xmlns:adec="http://schemas.microsoft.com/office/drawing/2017/decorative" val="0"/>
              </a:ext>
            </a:extLst>
          </p:cNvPr>
          <p:cNvSpPr txBox="1"/>
          <p:nvPr/>
        </p:nvSpPr>
        <p:spPr>
          <a:xfrm>
            <a:off x="295889" y="6302129"/>
            <a:ext cx="11337291" cy="230832"/>
          </a:xfrm>
          <a:prstGeom prst="rect">
            <a:avLst/>
          </a:prstGeom>
          <a:noFill/>
        </p:spPr>
        <p:txBody>
          <a:bodyPr wrap="square" rtlCol="0">
            <a:spAutoFit/>
          </a:bodyPr>
          <a:lstStyle/>
          <a:p>
            <a:r>
              <a:rPr lang="en-US" sz="900" baseline="30000" dirty="0">
                <a:solidFill>
                  <a:srgbClr val="666666"/>
                </a:solidFill>
                <a:latin typeface="Capital Group Sans" panose="02000503000000020004" pitchFamily="2" charset="0"/>
              </a:rPr>
              <a:t> </a:t>
            </a:r>
            <a:r>
              <a:rPr lang="en-US" sz="900" dirty="0">
                <a:solidFill>
                  <a:srgbClr val="666666"/>
                </a:solidFill>
                <a:latin typeface="Capital Group Sans" panose="02000503000000020004" pitchFamily="2" charset="0"/>
              </a:rPr>
              <a:t>Dow Jones Industrial Average (DJIA) is a price-weighted average of 30 actively traded industrial and service-oriented blue chip stocks. List is as of December 31, 2025. </a:t>
            </a:r>
          </a:p>
        </p:txBody>
      </p:sp>
      <p:sp>
        <p:nvSpPr>
          <p:cNvPr id="37" name="Rectangle 36">
            <a:extLst>
              <a:ext uri="{C183D7F6-B498-43B3-948B-1728B52AA6E4}">
                <adec:decorative xmlns:adec="http://schemas.microsoft.com/office/drawing/2017/decorative" val="1"/>
              </a:ext>
            </a:extLst>
          </p:cNvPr>
          <p:cNvSpPr/>
          <p:nvPr/>
        </p:nvSpPr>
        <p:spPr>
          <a:xfrm>
            <a:off x="332271"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382D8D-5448-6744-01A8-ACEAEFCF5A90}"/>
              </a:ext>
              <a:ext uri="{C183D7F6-B498-43B3-948B-1728B52AA6E4}">
                <adec:decorative xmlns:adec="http://schemas.microsoft.com/office/drawing/2017/decorative" val="1"/>
              </a:ext>
            </a:extLst>
          </p:cNvPr>
          <p:cNvSpPr>
            <a:spLocks noChangeAspect="1"/>
          </p:cNvSpPr>
          <p:nvPr/>
        </p:nvSpPr>
        <p:spPr>
          <a:xfrm>
            <a:off x="4449013" y="4521792"/>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45" name="Title 2"/>
          <p:cNvSpPr>
            <a:spLocks noGrp="1"/>
          </p:cNvSpPr>
          <p:nvPr>
            <p:ph type="title"/>
          </p:nvPr>
        </p:nvSpPr>
        <p:spPr>
          <a:xfrm>
            <a:off x="299251" y="292614"/>
            <a:ext cx="11343761" cy="461665"/>
          </a:xfrm>
        </p:spPr>
        <p:txBody>
          <a:bodyPr/>
          <a:lstStyle/>
          <a:p>
            <a:r>
              <a:rPr lang="en-US" sz="2400" dirty="0">
                <a:solidFill>
                  <a:schemeClr val="tx1"/>
                </a:solidFill>
                <a:latin typeface="Capital Group Sans Medium" panose="02000603000000020004" pitchFamily="2" charset="0"/>
              </a:rPr>
              <a:t>Investing in stocks requires skill</a:t>
            </a:r>
          </a:p>
        </p:txBody>
      </p:sp>
      <p:sp>
        <p:nvSpPr>
          <p:cNvPr id="2" name="Text Box 11">
            <a:extLst>
              <a:ext uri="{FF2B5EF4-FFF2-40B4-BE49-F238E27FC236}">
                <a16:creationId xmlns:a16="http://schemas.microsoft.com/office/drawing/2014/main" id="{EE5DC859-D154-C476-FF20-18D2BCBD53FE}"/>
              </a:ext>
            </a:extLst>
          </p:cNvPr>
          <p:cNvSpPr txBox="1">
            <a:spLocks noChangeArrowheads="1"/>
          </p:cNvSpPr>
          <p:nvPr/>
        </p:nvSpPr>
        <p:spPr bwMode="auto">
          <a:xfrm>
            <a:off x="401637" y="731643"/>
            <a:ext cx="10455276" cy="492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sz="1600" b="0" dirty="0">
                <a:solidFill>
                  <a:srgbClr val="666666"/>
                </a:solidFill>
                <a:latin typeface="Capital Group Sans Medium" panose="02000603000000020004" pitchFamily="2" charset="0"/>
              </a:rPr>
              <a:t>If you could have invested $1,000 each in any five of these companies (or their predecessors) 91 years ago, which five would you choose?</a:t>
            </a:r>
            <a:endParaRPr lang="en-US" altLang="en-US" sz="1600" b="0" dirty="0">
              <a:solidFill>
                <a:srgbClr val="666666"/>
              </a:solidFill>
              <a:latin typeface="Capital Group Sans Medium" panose="02000603000000020004" pitchFamily="2" charset="0"/>
              <a:cs typeface="AvenirNext LT Com Demi"/>
            </a:endParaRPr>
          </a:p>
        </p:txBody>
      </p:sp>
      <p:sp>
        <p:nvSpPr>
          <p:cNvPr id="40" name="Text Placeholder 1">
            <a:extLst>
              <a:ext uri="{FF2B5EF4-FFF2-40B4-BE49-F238E27FC236}">
                <a16:creationId xmlns:a16="http://schemas.microsoft.com/office/drawing/2014/main" id="{7E2B0C89-F105-4165-A539-3D81D0550AE7}"/>
              </a:ext>
            </a:extLst>
          </p:cNvPr>
          <p:cNvSpPr txBox="1">
            <a:spLocks/>
          </p:cNvSpPr>
          <p:nvPr/>
        </p:nvSpPr>
        <p:spPr>
          <a:xfrm>
            <a:off x="305933" y="1203810"/>
            <a:ext cx="10360025" cy="276999"/>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sz="1900" b="0" dirty="0">
                <a:solidFill>
                  <a:srgbClr val="005F9E"/>
                </a:solidFill>
                <a:latin typeface="Capital Group Sans Medium" panose="02000603000000020004" pitchFamily="2" charset="0"/>
              </a:rPr>
              <a:t>Dow Jones Industrial Average</a:t>
            </a:r>
            <a:endParaRPr lang="en-US" sz="1600" b="0" baseline="30000" dirty="0">
              <a:solidFill>
                <a:srgbClr val="005F9E"/>
              </a:solidFill>
              <a:latin typeface="Capital Group Sans Medium" panose="02000603000000020004" pitchFamily="2" charset="0"/>
            </a:endParaRPr>
          </a:p>
        </p:txBody>
      </p:sp>
      <p:sp>
        <p:nvSpPr>
          <p:cNvPr id="46" name="Text Box 7"/>
          <p:cNvSpPr txBox="1">
            <a:spLocks noChangeArrowheads="1"/>
          </p:cNvSpPr>
          <p:nvPr/>
        </p:nvSpPr>
        <p:spPr bwMode="auto">
          <a:xfrm>
            <a:off x="1882131" y="1600247"/>
            <a:ext cx="2575569" cy="4200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3M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Amazon</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American Express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Amgen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Apple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Boeing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Caterpillar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Chevron </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Cisco Systems</a:t>
            </a:r>
          </a:p>
          <a:p>
            <a:pPr eaLnBrk="1" hangingPunct="1">
              <a:spcBef>
                <a:spcPct val="0"/>
              </a:spcBef>
              <a:spcAft>
                <a:spcPct val="45000"/>
              </a:spcAft>
              <a:buFontTx/>
              <a:buNone/>
            </a:pPr>
            <a:r>
              <a:rPr lang="en-US" altLang="en-US" sz="1900" b="0" dirty="0">
                <a:solidFill>
                  <a:srgbClr val="0068AE"/>
                </a:solidFill>
                <a:latin typeface="Capital Group Sans Medium" panose="02000603000000020004" pitchFamily="2" charset="0"/>
                <a:cs typeface="AvenirNext LT Com Demi"/>
              </a:rPr>
              <a:t>Coca-Cola</a:t>
            </a:r>
          </a:p>
        </p:txBody>
      </p:sp>
      <p:sp>
        <p:nvSpPr>
          <p:cNvPr id="49" name="Rectangle 48">
            <a:extLst>
              <a:ext uri="{C183D7F6-B498-43B3-948B-1728B52AA6E4}">
                <adec:decorative xmlns:adec="http://schemas.microsoft.com/office/drawing/2017/decorative" val="1"/>
              </a:ext>
            </a:extLst>
          </p:cNvPr>
          <p:cNvSpPr>
            <a:spLocks noChangeAspect="1"/>
          </p:cNvSpPr>
          <p:nvPr/>
        </p:nvSpPr>
        <p:spPr>
          <a:xfrm>
            <a:off x="1622751" y="1721361"/>
            <a:ext cx="176213" cy="177800"/>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2" name="Rectangle 51">
            <a:extLst>
              <a:ext uri="{C183D7F6-B498-43B3-948B-1728B52AA6E4}">
                <adec:decorative xmlns:adec="http://schemas.microsoft.com/office/drawing/2017/decorative" val="1"/>
              </a:ext>
            </a:extLst>
          </p:cNvPr>
          <p:cNvSpPr>
            <a:spLocks noChangeAspect="1"/>
          </p:cNvSpPr>
          <p:nvPr/>
        </p:nvSpPr>
        <p:spPr>
          <a:xfrm>
            <a:off x="1622751" y="2144443"/>
            <a:ext cx="176213" cy="177800"/>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5" name="Rectangle 54">
            <a:extLst>
              <a:ext uri="{C183D7F6-B498-43B3-948B-1728B52AA6E4}">
                <adec:decorative xmlns:adec="http://schemas.microsoft.com/office/drawing/2017/decorative" val="1"/>
              </a:ext>
            </a:extLst>
          </p:cNvPr>
          <p:cNvSpPr>
            <a:spLocks noChangeAspect="1"/>
          </p:cNvSpPr>
          <p:nvPr/>
        </p:nvSpPr>
        <p:spPr>
          <a:xfrm>
            <a:off x="1622751" y="2542130"/>
            <a:ext cx="176213" cy="176212"/>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8" name="Rectangle 57">
            <a:extLst>
              <a:ext uri="{C183D7F6-B498-43B3-948B-1728B52AA6E4}">
                <adec:decorative xmlns:adec="http://schemas.microsoft.com/office/drawing/2017/decorative" val="1"/>
              </a:ext>
            </a:extLst>
          </p:cNvPr>
          <p:cNvSpPr>
            <a:spLocks noChangeAspect="1"/>
          </p:cNvSpPr>
          <p:nvPr/>
        </p:nvSpPr>
        <p:spPr>
          <a:xfrm>
            <a:off x="1622751" y="2976320"/>
            <a:ext cx="176213" cy="176213"/>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1" name="Rectangle 60">
            <a:extLst>
              <a:ext uri="{C183D7F6-B498-43B3-948B-1728B52AA6E4}">
                <adec:decorative xmlns:adec="http://schemas.microsoft.com/office/drawing/2017/decorative" val="1"/>
              </a:ext>
            </a:extLst>
          </p:cNvPr>
          <p:cNvSpPr>
            <a:spLocks noChangeAspect="1"/>
          </p:cNvSpPr>
          <p:nvPr/>
        </p:nvSpPr>
        <p:spPr>
          <a:xfrm>
            <a:off x="1622751" y="3397815"/>
            <a:ext cx="176213" cy="177800"/>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4" name="Rectangle 63">
            <a:extLst>
              <a:ext uri="{C183D7F6-B498-43B3-948B-1728B52AA6E4}">
                <adec:decorative xmlns:adec="http://schemas.microsoft.com/office/drawing/2017/decorative" val="1"/>
              </a:ext>
            </a:extLst>
          </p:cNvPr>
          <p:cNvSpPr>
            <a:spLocks noChangeAspect="1"/>
          </p:cNvSpPr>
          <p:nvPr/>
        </p:nvSpPr>
        <p:spPr>
          <a:xfrm>
            <a:off x="1622751" y="3808201"/>
            <a:ext cx="176213" cy="176212"/>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7" name="Rectangle 66">
            <a:extLst>
              <a:ext uri="{C183D7F6-B498-43B3-948B-1728B52AA6E4}">
                <adec:decorative xmlns:adec="http://schemas.microsoft.com/office/drawing/2017/decorative" val="1"/>
              </a:ext>
            </a:extLst>
          </p:cNvPr>
          <p:cNvSpPr>
            <a:spLocks noChangeAspect="1"/>
          </p:cNvSpPr>
          <p:nvPr/>
        </p:nvSpPr>
        <p:spPr>
          <a:xfrm>
            <a:off x="1622751" y="4216992"/>
            <a:ext cx="176213" cy="176213"/>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0" name="Rectangle 69">
            <a:extLst>
              <a:ext uri="{C183D7F6-B498-43B3-948B-1728B52AA6E4}">
                <adec:decorative xmlns:adec="http://schemas.microsoft.com/office/drawing/2017/decorative" val="1"/>
              </a:ext>
            </a:extLst>
          </p:cNvPr>
          <p:cNvSpPr>
            <a:spLocks noChangeAspect="1"/>
          </p:cNvSpPr>
          <p:nvPr/>
        </p:nvSpPr>
        <p:spPr>
          <a:xfrm>
            <a:off x="1622751" y="4651187"/>
            <a:ext cx="176213" cy="177800"/>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3" name="Rectangle 72">
            <a:extLst>
              <a:ext uri="{C183D7F6-B498-43B3-948B-1728B52AA6E4}">
                <adec:decorative xmlns:adec="http://schemas.microsoft.com/office/drawing/2017/decorative" val="1"/>
              </a:ext>
            </a:extLst>
          </p:cNvPr>
          <p:cNvSpPr>
            <a:spLocks noChangeAspect="1"/>
          </p:cNvSpPr>
          <p:nvPr/>
        </p:nvSpPr>
        <p:spPr>
          <a:xfrm>
            <a:off x="1622751" y="5074273"/>
            <a:ext cx="176213" cy="176212"/>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6" name="Rectangle 75">
            <a:extLst>
              <a:ext uri="{C183D7F6-B498-43B3-948B-1728B52AA6E4}">
                <adec:decorative xmlns:adec="http://schemas.microsoft.com/office/drawing/2017/decorative" val="1"/>
              </a:ext>
            </a:extLst>
          </p:cNvPr>
          <p:cNvSpPr>
            <a:spLocks noChangeAspect="1"/>
          </p:cNvSpPr>
          <p:nvPr/>
        </p:nvSpPr>
        <p:spPr>
          <a:xfrm>
            <a:off x="1622751" y="5495764"/>
            <a:ext cx="176213" cy="176213"/>
          </a:xfrm>
          <a:prstGeom prst="rect">
            <a:avLst/>
          </a:prstGeom>
          <a:noFill/>
          <a:ln w="19050" cmpd="sng">
            <a:solidFill>
              <a:srgbClr val="8FADB2"/>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pic>
        <p:nvPicPr>
          <p:cNvPr id="41" name="Picture 40">
            <a:extLst>
              <a:ext uri="{FF2B5EF4-FFF2-40B4-BE49-F238E27FC236}">
                <a16:creationId xmlns:a16="http://schemas.microsoft.com/office/drawing/2014/main" id="{295D6EFD-4AB6-48C1-B0CF-844C090B77B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7412" y="4097761"/>
            <a:ext cx="1017948" cy="1072807"/>
          </a:xfrm>
          <a:prstGeom prst="rect">
            <a:avLst/>
          </a:prstGeom>
        </p:spPr>
      </p:pic>
      <p:sp>
        <p:nvSpPr>
          <p:cNvPr id="80" name="TextBox 79">
            <a:extLst>
              <a:ext uri="{FF2B5EF4-FFF2-40B4-BE49-F238E27FC236}">
                <a16:creationId xmlns:a16="http://schemas.microsoft.com/office/drawing/2014/main" id="{18711EF4-D89B-426C-8A21-39FA89952C17}"/>
              </a:ext>
            </a:extLst>
          </p:cNvPr>
          <p:cNvSpPr txBox="1"/>
          <p:nvPr/>
        </p:nvSpPr>
        <p:spPr>
          <a:xfrm>
            <a:off x="295889" y="6302129"/>
            <a:ext cx="11337291" cy="230832"/>
          </a:xfrm>
          <a:prstGeom prst="rect">
            <a:avLst/>
          </a:prstGeom>
          <a:noFill/>
        </p:spPr>
        <p:txBody>
          <a:bodyPr wrap="square" rtlCol="0">
            <a:spAutoFit/>
          </a:bodyPr>
          <a:lstStyle/>
          <a:p>
            <a:r>
              <a:rPr lang="en-US" sz="900" baseline="30000" dirty="0">
                <a:solidFill>
                  <a:srgbClr val="666666"/>
                </a:solidFill>
                <a:latin typeface="Capital Group Sans" panose="02000503000000020004" pitchFamily="2" charset="0"/>
              </a:rPr>
              <a:t> </a:t>
            </a:r>
            <a:r>
              <a:rPr lang="en-US" sz="900" dirty="0">
                <a:solidFill>
                  <a:srgbClr val="666666"/>
                </a:solidFill>
                <a:latin typeface="Capital Group Sans" panose="02000503000000020004" pitchFamily="2" charset="0"/>
              </a:rPr>
              <a:t>Dow Jones Industrial Average (DJIA) is a price-weighted average of 30 actively traded industrial and service-oriented blue chip stocks. List is as of December 31, 2025. </a:t>
            </a:r>
          </a:p>
        </p:txBody>
      </p:sp>
      <p:sp>
        <p:nvSpPr>
          <p:cNvPr id="79" name="Rectangle 78">
            <a:extLst>
              <a:ext uri="{FF2B5EF4-FFF2-40B4-BE49-F238E27FC236}">
                <a16:creationId xmlns:a16="http://schemas.microsoft.com/office/drawing/2014/main" id="{C07277F2-150A-4327-AA74-E34A47AB7781}"/>
              </a:ext>
              <a:ext uri="{C183D7F6-B498-43B3-948B-1728B52AA6E4}">
                <adec:decorative xmlns:adec="http://schemas.microsoft.com/office/drawing/2017/decorative" val="0"/>
              </a:ext>
            </a:extLst>
          </p:cNvPr>
          <p:cNvSpPr/>
          <p:nvPr/>
        </p:nvSpPr>
        <p:spPr>
          <a:xfrm>
            <a:off x="332271"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
        <p:nvSpPr>
          <p:cNvPr id="3" name="Text Box 7">
            <a:extLst>
              <a:ext uri="{FF2B5EF4-FFF2-40B4-BE49-F238E27FC236}">
                <a16:creationId xmlns:a16="http://schemas.microsoft.com/office/drawing/2014/main" id="{BB573D01-AE49-F20C-C5E0-D29E24E49480}"/>
              </a:ext>
            </a:extLst>
          </p:cNvPr>
          <p:cNvSpPr txBox="1">
            <a:spLocks noChangeArrowheads="1"/>
          </p:cNvSpPr>
          <p:nvPr/>
        </p:nvSpPr>
        <p:spPr bwMode="auto">
          <a:xfrm>
            <a:off x="4702830" y="1587547"/>
            <a:ext cx="3087084" cy="4492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Goldman Sachs Group</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Home Depot</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Honeywell International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International Business Machines (IBM)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Johnson &amp; Johnson</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JPMorgan Chase</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McDonald's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Merck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Microsoft </a:t>
            </a:r>
          </a:p>
          <a:p>
            <a:pPr eaLnBrk="1" hangingPunct="1">
              <a:spcBef>
                <a:spcPct val="0"/>
              </a:spcBef>
              <a:spcAft>
                <a:spcPct val="45000"/>
              </a:spcAft>
              <a:buFontTx/>
              <a:buNone/>
            </a:pPr>
            <a:r>
              <a:rPr lang="en-US" altLang="en-US" sz="1900" b="0" dirty="0">
                <a:solidFill>
                  <a:schemeClr val="tx2"/>
                </a:solidFill>
                <a:latin typeface="Capital Group Sans Medium" panose="02000603000000020004" pitchFamily="2" charset="0"/>
                <a:cs typeface="AvenirNext LT Com Demi"/>
              </a:rPr>
              <a:t>NIKE</a:t>
            </a:r>
          </a:p>
        </p:txBody>
      </p:sp>
      <p:sp>
        <p:nvSpPr>
          <p:cNvPr id="4" name="Rectangle 3">
            <a:extLst>
              <a:ext uri="{FF2B5EF4-FFF2-40B4-BE49-F238E27FC236}">
                <a16:creationId xmlns:a16="http://schemas.microsoft.com/office/drawing/2014/main" id="{98CE2324-210C-A69A-5178-634BC8C42256}"/>
              </a:ext>
              <a:ext uri="{C183D7F6-B498-43B3-948B-1728B52AA6E4}">
                <adec:decorative xmlns:adec="http://schemas.microsoft.com/office/drawing/2017/decorative" val="1"/>
              </a:ext>
            </a:extLst>
          </p:cNvPr>
          <p:cNvSpPr>
            <a:spLocks noChangeAspect="1"/>
          </p:cNvSpPr>
          <p:nvPr/>
        </p:nvSpPr>
        <p:spPr>
          <a:xfrm>
            <a:off x="4449013" y="1695961"/>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 name="Rectangle 4">
            <a:extLst>
              <a:ext uri="{FF2B5EF4-FFF2-40B4-BE49-F238E27FC236}">
                <a16:creationId xmlns:a16="http://schemas.microsoft.com/office/drawing/2014/main" id="{E26305A6-A89D-32D8-E6A0-256CF392BE41}"/>
              </a:ext>
              <a:ext uri="{C183D7F6-B498-43B3-948B-1728B52AA6E4}">
                <adec:decorative xmlns:adec="http://schemas.microsoft.com/office/drawing/2017/decorative" val="1"/>
              </a:ext>
            </a:extLst>
          </p:cNvPr>
          <p:cNvSpPr>
            <a:spLocks noChangeAspect="1"/>
          </p:cNvSpPr>
          <p:nvPr/>
        </p:nvSpPr>
        <p:spPr>
          <a:xfrm>
            <a:off x="4449013" y="2119043"/>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 name="Rectangle 5">
            <a:extLst>
              <a:ext uri="{FF2B5EF4-FFF2-40B4-BE49-F238E27FC236}">
                <a16:creationId xmlns:a16="http://schemas.microsoft.com/office/drawing/2014/main" id="{A1F569ED-5326-FD5C-0EE4-01C62B67D93D}"/>
              </a:ext>
              <a:ext uri="{C183D7F6-B498-43B3-948B-1728B52AA6E4}">
                <adec:decorative xmlns:adec="http://schemas.microsoft.com/office/drawing/2017/decorative" val="1"/>
              </a:ext>
            </a:extLst>
          </p:cNvPr>
          <p:cNvSpPr>
            <a:spLocks noChangeAspect="1"/>
          </p:cNvSpPr>
          <p:nvPr/>
        </p:nvSpPr>
        <p:spPr>
          <a:xfrm>
            <a:off x="4449013" y="2567530"/>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 name="Rectangle 6">
            <a:extLst>
              <a:ext uri="{FF2B5EF4-FFF2-40B4-BE49-F238E27FC236}">
                <a16:creationId xmlns:a16="http://schemas.microsoft.com/office/drawing/2014/main" id="{11FE3A63-1056-71B8-612F-97CB04411439}"/>
              </a:ext>
              <a:ext uri="{C183D7F6-B498-43B3-948B-1728B52AA6E4}">
                <adec:decorative xmlns:adec="http://schemas.microsoft.com/office/drawing/2017/decorative" val="1"/>
              </a:ext>
            </a:extLst>
          </p:cNvPr>
          <p:cNvSpPr>
            <a:spLocks noChangeAspect="1"/>
          </p:cNvSpPr>
          <p:nvPr/>
        </p:nvSpPr>
        <p:spPr>
          <a:xfrm>
            <a:off x="4449013" y="2976320"/>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8" name="Rectangle 7">
            <a:extLst>
              <a:ext uri="{FF2B5EF4-FFF2-40B4-BE49-F238E27FC236}">
                <a16:creationId xmlns:a16="http://schemas.microsoft.com/office/drawing/2014/main" id="{0D454245-F62C-59FF-5042-E29549AF75C8}"/>
              </a:ext>
              <a:ext uri="{C183D7F6-B498-43B3-948B-1728B52AA6E4}">
                <adec:decorative xmlns:adec="http://schemas.microsoft.com/office/drawing/2017/decorative" val="1"/>
              </a:ext>
            </a:extLst>
          </p:cNvPr>
          <p:cNvSpPr>
            <a:spLocks noChangeAspect="1"/>
          </p:cNvSpPr>
          <p:nvPr/>
        </p:nvSpPr>
        <p:spPr>
          <a:xfrm>
            <a:off x="4449013" y="3677215"/>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9" name="Rectangle 8">
            <a:extLst>
              <a:ext uri="{FF2B5EF4-FFF2-40B4-BE49-F238E27FC236}">
                <a16:creationId xmlns:a16="http://schemas.microsoft.com/office/drawing/2014/main" id="{ED05A08B-5DA6-2C84-947E-146DFF8AC50C}"/>
              </a:ext>
              <a:ext uri="{C183D7F6-B498-43B3-948B-1728B52AA6E4}">
                <adec:decorative xmlns:adec="http://schemas.microsoft.com/office/drawing/2017/decorative" val="1"/>
              </a:ext>
            </a:extLst>
          </p:cNvPr>
          <p:cNvSpPr>
            <a:spLocks noChangeAspect="1"/>
          </p:cNvSpPr>
          <p:nvPr/>
        </p:nvSpPr>
        <p:spPr>
          <a:xfrm>
            <a:off x="4449013" y="4113001"/>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11" name="Rectangle 10">
            <a:extLst>
              <a:ext uri="{FF2B5EF4-FFF2-40B4-BE49-F238E27FC236}">
                <a16:creationId xmlns:a16="http://schemas.microsoft.com/office/drawing/2014/main" id="{EBDD8B41-D3AA-53DE-C2AD-A35A0F05B1F1}"/>
              </a:ext>
              <a:ext uri="{C183D7F6-B498-43B3-948B-1728B52AA6E4}">
                <adec:decorative xmlns:adec="http://schemas.microsoft.com/office/drawing/2017/decorative" val="1"/>
              </a:ext>
            </a:extLst>
          </p:cNvPr>
          <p:cNvSpPr>
            <a:spLocks noChangeAspect="1"/>
          </p:cNvSpPr>
          <p:nvPr/>
        </p:nvSpPr>
        <p:spPr>
          <a:xfrm>
            <a:off x="4449013" y="4930587"/>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12" name="Rectangle 11">
            <a:extLst>
              <a:ext uri="{FF2B5EF4-FFF2-40B4-BE49-F238E27FC236}">
                <a16:creationId xmlns:a16="http://schemas.microsoft.com/office/drawing/2014/main" id="{5584AB17-39CD-C669-6666-D69D6D546DBE}"/>
              </a:ext>
              <a:ext uri="{C183D7F6-B498-43B3-948B-1728B52AA6E4}">
                <adec:decorative xmlns:adec="http://schemas.microsoft.com/office/drawing/2017/decorative" val="1"/>
              </a:ext>
            </a:extLst>
          </p:cNvPr>
          <p:cNvSpPr>
            <a:spLocks noChangeAspect="1"/>
          </p:cNvSpPr>
          <p:nvPr/>
        </p:nvSpPr>
        <p:spPr>
          <a:xfrm>
            <a:off x="4449013" y="5340973"/>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13" name="Rectangle 12">
            <a:extLst>
              <a:ext uri="{FF2B5EF4-FFF2-40B4-BE49-F238E27FC236}">
                <a16:creationId xmlns:a16="http://schemas.microsoft.com/office/drawing/2014/main" id="{53DF5037-C634-0729-E96F-B3CA28B325E8}"/>
              </a:ext>
              <a:ext uri="{C183D7F6-B498-43B3-948B-1728B52AA6E4}">
                <adec:decorative xmlns:adec="http://schemas.microsoft.com/office/drawing/2017/decorative" val="1"/>
              </a:ext>
            </a:extLst>
          </p:cNvPr>
          <p:cNvSpPr>
            <a:spLocks noChangeAspect="1"/>
          </p:cNvSpPr>
          <p:nvPr/>
        </p:nvSpPr>
        <p:spPr>
          <a:xfrm>
            <a:off x="4449013" y="5775164"/>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pic>
        <p:nvPicPr>
          <p:cNvPr id="43" name="Picture 42">
            <a:extLst>
              <a:ext uri="{FF2B5EF4-FFF2-40B4-BE49-F238E27FC236}">
                <a16:creationId xmlns:a16="http://schemas.microsoft.com/office/drawing/2014/main" id="{2A430C10-D551-417E-BF17-0BABD979E17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7412" y="1705433"/>
            <a:ext cx="1017948" cy="1072807"/>
          </a:xfrm>
          <a:prstGeom prst="rect">
            <a:avLst/>
          </a:prstGeom>
        </p:spPr>
      </p:pic>
      <p:pic>
        <p:nvPicPr>
          <p:cNvPr id="14" name="Picture 13">
            <a:extLst>
              <a:ext uri="{FF2B5EF4-FFF2-40B4-BE49-F238E27FC236}">
                <a16:creationId xmlns:a16="http://schemas.microsoft.com/office/drawing/2014/main" id="{0757638F-AEA4-2154-3463-F4F6AF414DE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7412" y="4931314"/>
            <a:ext cx="1017948" cy="1072807"/>
          </a:xfrm>
          <a:prstGeom prst="rect">
            <a:avLst/>
          </a:prstGeom>
        </p:spPr>
      </p:pic>
      <p:sp>
        <p:nvSpPr>
          <p:cNvPr id="48" name="Text Box 7"/>
          <p:cNvSpPr txBox="1">
            <a:spLocks noChangeArrowheads="1"/>
          </p:cNvSpPr>
          <p:nvPr/>
        </p:nvSpPr>
        <p:spPr bwMode="auto">
          <a:xfrm>
            <a:off x="8209087" y="1599739"/>
            <a:ext cx="3312023" cy="42003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NVIDIA</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Procter &amp; Gamble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Salesforce</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Sherwin-Williams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Travelers Companies</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UnitedHealth Group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Verizon Communications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Visa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Walmart </a:t>
            </a:r>
          </a:p>
          <a:p>
            <a:pPr eaLnBrk="1" hangingPunct="1">
              <a:spcBef>
                <a:spcPct val="0"/>
              </a:spcBef>
              <a:spcAft>
                <a:spcPct val="45000"/>
              </a:spcAft>
              <a:buNone/>
            </a:pPr>
            <a:r>
              <a:rPr lang="en-US" altLang="en-US" sz="1900" b="0" dirty="0">
                <a:solidFill>
                  <a:schemeClr val="tx2"/>
                </a:solidFill>
                <a:latin typeface="Capital Group Sans Medium" panose="02000603000000020004" pitchFamily="2" charset="0"/>
                <a:cs typeface="AvenirNext LT Com Demi"/>
              </a:rPr>
              <a:t>Walt Disney</a:t>
            </a:r>
            <a:endParaRPr lang="en-US" altLang="en-US" sz="1600" b="0" baseline="30000" dirty="0">
              <a:solidFill>
                <a:schemeClr val="tx2"/>
              </a:solidFill>
              <a:latin typeface="Capital Group Sans Medium" panose="02000603000000020004" pitchFamily="2" charset="0"/>
              <a:cs typeface="AvenirNext LT Com Demi"/>
            </a:endParaRPr>
          </a:p>
        </p:txBody>
      </p:sp>
      <p:sp>
        <p:nvSpPr>
          <p:cNvPr id="51" name="Rectangle 50">
            <a:extLst>
              <a:ext uri="{C183D7F6-B498-43B3-948B-1728B52AA6E4}">
                <adec:decorative xmlns:adec="http://schemas.microsoft.com/office/drawing/2017/decorative" val="1"/>
              </a:ext>
            </a:extLst>
          </p:cNvPr>
          <p:cNvSpPr>
            <a:spLocks noChangeAspect="1"/>
          </p:cNvSpPr>
          <p:nvPr/>
        </p:nvSpPr>
        <p:spPr>
          <a:xfrm>
            <a:off x="7957807" y="1721361"/>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4" name="Rectangle 53">
            <a:extLst>
              <a:ext uri="{C183D7F6-B498-43B3-948B-1728B52AA6E4}">
                <adec:decorative xmlns:adec="http://schemas.microsoft.com/office/drawing/2017/decorative" val="1"/>
              </a:ext>
            </a:extLst>
          </p:cNvPr>
          <p:cNvSpPr>
            <a:spLocks noChangeAspect="1"/>
          </p:cNvSpPr>
          <p:nvPr/>
        </p:nvSpPr>
        <p:spPr>
          <a:xfrm>
            <a:off x="7957807" y="2131743"/>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57" name="Rectangle 56">
            <a:extLst>
              <a:ext uri="{C183D7F6-B498-43B3-948B-1728B52AA6E4}">
                <adec:decorative xmlns:adec="http://schemas.microsoft.com/office/drawing/2017/decorative" val="1"/>
              </a:ext>
            </a:extLst>
          </p:cNvPr>
          <p:cNvSpPr>
            <a:spLocks noChangeAspect="1"/>
          </p:cNvSpPr>
          <p:nvPr/>
        </p:nvSpPr>
        <p:spPr>
          <a:xfrm>
            <a:off x="7957807" y="2542130"/>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0" name="Rectangle 59">
            <a:extLst>
              <a:ext uri="{C183D7F6-B498-43B3-948B-1728B52AA6E4}">
                <adec:decorative xmlns:adec="http://schemas.microsoft.com/office/drawing/2017/decorative" val="1"/>
              </a:ext>
            </a:extLst>
          </p:cNvPr>
          <p:cNvSpPr>
            <a:spLocks noChangeAspect="1"/>
          </p:cNvSpPr>
          <p:nvPr/>
        </p:nvSpPr>
        <p:spPr>
          <a:xfrm>
            <a:off x="7957807" y="2963620"/>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3" name="Rectangle 62">
            <a:extLst>
              <a:ext uri="{C183D7F6-B498-43B3-948B-1728B52AA6E4}">
                <adec:decorative xmlns:adec="http://schemas.microsoft.com/office/drawing/2017/decorative" val="1"/>
              </a:ext>
            </a:extLst>
          </p:cNvPr>
          <p:cNvSpPr>
            <a:spLocks noChangeAspect="1"/>
          </p:cNvSpPr>
          <p:nvPr/>
        </p:nvSpPr>
        <p:spPr>
          <a:xfrm>
            <a:off x="7957807" y="3385115"/>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6" name="Rectangle 65">
            <a:extLst>
              <a:ext uri="{C183D7F6-B498-43B3-948B-1728B52AA6E4}">
                <adec:decorative xmlns:adec="http://schemas.microsoft.com/office/drawing/2017/decorative" val="1"/>
              </a:ext>
            </a:extLst>
          </p:cNvPr>
          <p:cNvSpPr>
            <a:spLocks noChangeAspect="1"/>
          </p:cNvSpPr>
          <p:nvPr/>
        </p:nvSpPr>
        <p:spPr>
          <a:xfrm>
            <a:off x="7957807" y="3795501"/>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69" name="Rectangle 68">
            <a:extLst>
              <a:ext uri="{C183D7F6-B498-43B3-948B-1728B52AA6E4}">
                <adec:decorative xmlns:adec="http://schemas.microsoft.com/office/drawing/2017/decorative" val="1"/>
              </a:ext>
            </a:extLst>
          </p:cNvPr>
          <p:cNvSpPr>
            <a:spLocks noChangeAspect="1"/>
          </p:cNvSpPr>
          <p:nvPr/>
        </p:nvSpPr>
        <p:spPr>
          <a:xfrm>
            <a:off x="7957807" y="4216992"/>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2" name="Rectangle 71">
            <a:extLst>
              <a:ext uri="{C183D7F6-B498-43B3-948B-1728B52AA6E4}">
                <adec:decorative xmlns:adec="http://schemas.microsoft.com/office/drawing/2017/decorative" val="1"/>
              </a:ext>
            </a:extLst>
          </p:cNvPr>
          <p:cNvSpPr>
            <a:spLocks noChangeAspect="1"/>
          </p:cNvSpPr>
          <p:nvPr/>
        </p:nvSpPr>
        <p:spPr>
          <a:xfrm>
            <a:off x="7957807" y="4638487"/>
            <a:ext cx="177800" cy="177800"/>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5" name="Rectangle 74">
            <a:extLst>
              <a:ext uri="{C183D7F6-B498-43B3-948B-1728B52AA6E4}">
                <adec:decorative xmlns:adec="http://schemas.microsoft.com/office/drawing/2017/decorative" val="1"/>
              </a:ext>
            </a:extLst>
          </p:cNvPr>
          <p:cNvSpPr>
            <a:spLocks noChangeAspect="1"/>
          </p:cNvSpPr>
          <p:nvPr/>
        </p:nvSpPr>
        <p:spPr>
          <a:xfrm>
            <a:off x="7957807" y="5059033"/>
            <a:ext cx="177800" cy="176212"/>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78" name="Rectangle 77">
            <a:extLst>
              <a:ext uri="{C183D7F6-B498-43B3-948B-1728B52AA6E4}">
                <adec:decorative xmlns:adec="http://schemas.microsoft.com/office/drawing/2017/decorative" val="1"/>
              </a:ext>
            </a:extLst>
          </p:cNvPr>
          <p:cNvSpPr>
            <a:spLocks noChangeAspect="1"/>
          </p:cNvSpPr>
          <p:nvPr/>
        </p:nvSpPr>
        <p:spPr>
          <a:xfrm>
            <a:off x="7957807" y="5480524"/>
            <a:ext cx="177800" cy="176213"/>
          </a:xfrm>
          <a:prstGeom prst="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pic>
        <p:nvPicPr>
          <p:cNvPr id="44" name="Picture 43">
            <a:extLst>
              <a:ext uri="{FF2B5EF4-FFF2-40B4-BE49-F238E27FC236}">
                <a16:creationId xmlns:a16="http://schemas.microsoft.com/office/drawing/2014/main" id="{095EF509-4750-4628-8D36-0BEA631BD7F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3669" y="1727783"/>
            <a:ext cx="1017948" cy="1072807"/>
          </a:xfrm>
          <a:prstGeom prst="rect">
            <a:avLst/>
          </a:prstGeom>
        </p:spPr>
      </p:pic>
      <p:pic>
        <p:nvPicPr>
          <p:cNvPr id="42" name="Picture 41">
            <a:extLst>
              <a:ext uri="{FF2B5EF4-FFF2-40B4-BE49-F238E27FC236}">
                <a16:creationId xmlns:a16="http://schemas.microsoft.com/office/drawing/2014/main" id="{C6389F9D-070F-4E05-9B60-69979E3C64D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5506" y="4221594"/>
            <a:ext cx="1017948" cy="1072807"/>
          </a:xfrm>
          <a:prstGeom prst="rect">
            <a:avLst/>
          </a:prstGeom>
        </p:spPr>
      </p:pic>
    </p:spTree>
    <p:extLst>
      <p:ext uri="{BB962C8B-B14F-4D97-AF65-F5344CB8AC3E}">
        <p14:creationId xmlns:p14="http://schemas.microsoft.com/office/powerpoint/2010/main" val="175582541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C183D7F6-B498-43B3-948B-1728B52AA6E4}">
                <adec:decorative xmlns:adec="http://schemas.microsoft.com/office/drawing/2017/decorative" val="0"/>
              </a:ext>
            </a:extLst>
          </p:cNvPr>
          <p:cNvSpPr>
            <a:spLocks noGrp="1"/>
          </p:cNvSpPr>
          <p:nvPr>
            <p:ph type="title"/>
          </p:nvPr>
        </p:nvSpPr>
        <p:spPr>
          <a:xfrm>
            <a:off x="311961" y="241817"/>
            <a:ext cx="11343761" cy="461649"/>
          </a:xfrm>
        </p:spPr>
        <p:txBody>
          <a:bodyPr/>
          <a:lstStyle/>
          <a:p>
            <a:r>
              <a:rPr lang="en-US" sz="2400" dirty="0">
                <a:solidFill>
                  <a:srgbClr val="000000"/>
                </a:solidFill>
                <a:latin typeface="Capital Group Sans Medium" panose="02000603000000020004" pitchFamily="2" charset="0"/>
              </a:rPr>
              <a:t>Investing in stocks requires skill</a:t>
            </a:r>
          </a:p>
        </p:txBody>
      </p:sp>
      <p:sp>
        <p:nvSpPr>
          <p:cNvPr id="8" name="Text Placeholder 1">
            <a:extLst>
              <a:ext uri="{FF2B5EF4-FFF2-40B4-BE49-F238E27FC236}">
                <a16:creationId xmlns:a16="http://schemas.microsoft.com/office/drawing/2014/main" id="{A5C8515F-DB97-9496-576F-C74592A1A69D}"/>
              </a:ext>
            </a:extLst>
          </p:cNvPr>
          <p:cNvSpPr txBox="1">
            <a:spLocks/>
          </p:cNvSpPr>
          <p:nvPr/>
        </p:nvSpPr>
        <p:spPr>
          <a:xfrm>
            <a:off x="312081" y="726447"/>
            <a:ext cx="10526904" cy="797477"/>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sz="1900" b="0" dirty="0">
                <a:solidFill>
                  <a:schemeClr val="tx2"/>
                </a:solidFill>
                <a:latin typeface="Capital Group Sans Medium" panose="02000603000000020004" pitchFamily="2" charset="0"/>
              </a:rPr>
              <a:t>Hypothetical $1,000 </a:t>
            </a:r>
            <a:r>
              <a:rPr lang="en-US" sz="1900" b="0" dirty="0">
                <a:solidFill>
                  <a:srgbClr val="0068AE"/>
                </a:solidFill>
                <a:latin typeface="Capital Group Sans Medium" panose="02000603000000020004" pitchFamily="2" charset="0"/>
              </a:rPr>
              <a:t>investment, 1/1/34–12/31/25</a:t>
            </a:r>
          </a:p>
          <a:p>
            <a:pPr marL="0" indent="0">
              <a:buNone/>
            </a:pPr>
            <a:r>
              <a:rPr lang="en-US" sz="1600" b="0" dirty="0">
                <a:solidFill>
                  <a:srgbClr val="666666"/>
                </a:solidFill>
                <a:latin typeface="Capital Group Sans Medium" panose="02000603000000020004" pitchFamily="2" charset="0"/>
              </a:rPr>
              <a:t>                                  </a:t>
            </a:r>
            <a:r>
              <a:rPr lang="en-US" sz="1600" b="0" i="0" dirty="0">
                <a:solidFill>
                  <a:srgbClr val="666666"/>
                </a:solidFill>
                <a:effectLst/>
                <a:latin typeface="Capital Group Sans Medium" panose="02000603000000020004" pitchFamily="2" charset="0"/>
              </a:rPr>
              <a:t>                                                                                                                         Cumulative ending value</a:t>
            </a:r>
            <a:endParaRPr lang="en-US" sz="1900" b="0" dirty="0">
              <a:solidFill>
                <a:srgbClr val="666666"/>
              </a:solidFill>
              <a:latin typeface="Capital Group Sans Medium" panose="02000603000000020004" pitchFamily="2" charset="0"/>
            </a:endParaRPr>
          </a:p>
        </p:txBody>
      </p:sp>
      <p:sp>
        <p:nvSpPr>
          <p:cNvPr id="7" name="Text Box 11"/>
          <p:cNvSpPr txBox="1">
            <a:spLocks noChangeArrowheads="1"/>
          </p:cNvSpPr>
          <p:nvPr/>
        </p:nvSpPr>
        <p:spPr bwMode="auto">
          <a:xfrm>
            <a:off x="401637" y="1666881"/>
            <a:ext cx="4206939" cy="38087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ts val="300"/>
              </a:spcBef>
              <a:spcAft>
                <a:spcPts val="600"/>
              </a:spcAft>
              <a:buFontTx/>
              <a:buNone/>
            </a:pPr>
            <a:r>
              <a:rPr lang="en-US" sz="1600" b="0" dirty="0">
                <a:solidFill>
                  <a:srgbClr val="666666"/>
                </a:solidFill>
                <a:latin typeface="Capital Group Sans Medium" panose="02000603000000020004" pitchFamily="2" charset="0"/>
              </a:rPr>
              <a:t>If you had invested $1,000 in any of the </a:t>
            </a:r>
            <a:br>
              <a:rPr lang="en-US" sz="1600" b="0" dirty="0">
                <a:solidFill>
                  <a:srgbClr val="666666"/>
                </a:solidFill>
                <a:latin typeface="Capital Group Sans Medium" panose="02000603000000020004" pitchFamily="2" charset="0"/>
              </a:rPr>
            </a:br>
            <a:r>
              <a:rPr lang="en-US" sz="1600" b="0" dirty="0">
                <a:solidFill>
                  <a:srgbClr val="666666"/>
                </a:solidFill>
                <a:latin typeface="Capital Group Sans Medium" panose="02000603000000020004" pitchFamily="2" charset="0"/>
              </a:rPr>
              <a:t>five stocks, your investment would have significantly trailed a $1,000 investment in ICA.</a:t>
            </a:r>
          </a:p>
          <a:p>
            <a:pPr eaLnBrk="1" hangingPunct="1">
              <a:spcBef>
                <a:spcPts val="300"/>
              </a:spcBef>
              <a:spcAft>
                <a:spcPts val="600"/>
              </a:spcAft>
              <a:buFontTx/>
              <a:buNone/>
            </a:pPr>
            <a:r>
              <a:rPr lang="en-US" sz="1600" b="0" dirty="0">
                <a:solidFill>
                  <a:srgbClr val="666666"/>
                </a:solidFill>
                <a:latin typeface="Capital Group Sans Medium" panose="02000603000000020004" pitchFamily="2" charset="0"/>
              </a:rPr>
              <a:t>Figures shown are past results and are not predictive of results in future periods.</a:t>
            </a:r>
            <a:r>
              <a:rPr lang="en-US" altLang="en-US" sz="1600" b="0" dirty="0">
                <a:solidFill>
                  <a:srgbClr val="666666"/>
                </a:solidFill>
                <a:latin typeface="Capital Group Sans Medium" panose="02000603000000020004" pitchFamily="2" charset="0"/>
                <a:cs typeface="AvenirNext LT Com Demi"/>
              </a:rPr>
              <a:t> Current and future results may be lower or higher than those shown. Prices and returns will vary, so investors may lose money. Investing for short periods makes losses more likely. Fund results are for Class A shares and reflect deduction of the maximum sales charge (5.75%). For current information and month-end results, visit</a:t>
            </a:r>
            <a:r>
              <a:rPr lang="en-US" altLang="en-US" sz="1600" b="0" dirty="0">
                <a:solidFill>
                  <a:schemeClr val="tx2"/>
                </a:solidFill>
                <a:latin typeface="Capital Group Sans Medium" panose="02000603000000020004" pitchFamily="2" charset="0"/>
                <a:cs typeface="AvenirNext LT Com Demi"/>
              </a:rPr>
              <a: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endParaRPr lang="en-US" altLang="en-US" sz="1600" b="0" dirty="0">
              <a:solidFill>
                <a:srgbClr val="666666"/>
              </a:solidFill>
              <a:latin typeface="Capital Group Sans Medium" panose="02000603000000020004" pitchFamily="2" charset="0"/>
              <a:cs typeface="AvenirNext LT Com Demi"/>
            </a:endParaRPr>
          </a:p>
        </p:txBody>
      </p:sp>
      <p:graphicFrame>
        <p:nvGraphicFramePr>
          <p:cNvPr id="2" name="Table 2">
            <a:extLst>
              <a:ext uri="{FF2B5EF4-FFF2-40B4-BE49-F238E27FC236}">
                <a16:creationId xmlns:a16="http://schemas.microsoft.com/office/drawing/2014/main" id="{DD069B9C-DFBB-475B-9FD4-CBCEA8F8DF28}"/>
              </a:ext>
            </a:extLst>
          </p:cNvPr>
          <p:cNvGraphicFramePr>
            <a:graphicFrameLocks noGrp="1"/>
          </p:cNvGraphicFramePr>
          <p:nvPr>
            <p:extLst>
              <p:ext uri="{D42A27DB-BD31-4B8C-83A1-F6EECF244321}">
                <p14:modId xmlns:p14="http://schemas.microsoft.com/office/powerpoint/2010/main" val="3258439034"/>
              </p:ext>
            </p:extLst>
          </p:nvPr>
        </p:nvGraphicFramePr>
        <p:xfrm>
          <a:off x="5152250" y="1689101"/>
          <a:ext cx="5509654" cy="1874520"/>
        </p:xfrm>
        <a:graphic>
          <a:graphicData uri="http://schemas.openxmlformats.org/drawingml/2006/table">
            <a:tbl>
              <a:tblPr firstRow="1" bandRow="1">
                <a:tableStyleId>{5C22544A-7EE6-4342-B048-85BDC9FD1C3A}</a:tableStyleId>
              </a:tblPr>
              <a:tblGrid>
                <a:gridCol w="4061790">
                  <a:extLst>
                    <a:ext uri="{9D8B030D-6E8A-4147-A177-3AD203B41FA5}">
                      <a16:colId xmlns:a16="http://schemas.microsoft.com/office/drawing/2014/main" val="3818717161"/>
                    </a:ext>
                  </a:extLst>
                </a:gridCol>
                <a:gridCol w="1447864">
                  <a:extLst>
                    <a:ext uri="{9D8B030D-6E8A-4147-A177-3AD203B41FA5}">
                      <a16:colId xmlns:a16="http://schemas.microsoft.com/office/drawing/2014/main" val="3834132920"/>
                    </a:ext>
                  </a:extLst>
                </a:gridCol>
              </a:tblGrid>
              <a:tr h="411480">
                <a:tc>
                  <a:txBody>
                    <a:bodyPr/>
                    <a:lstStyle/>
                    <a:p>
                      <a:r>
                        <a:rPr lang="en-US" altLang="en-US" sz="1400" b="0" dirty="0">
                          <a:solidFill>
                            <a:srgbClr val="FFFFFF"/>
                          </a:solidFill>
                          <a:latin typeface="Capital Group Sans Medium" panose="02000603000000020004" pitchFamily="2" charset="0"/>
                          <a:cs typeface="AvenirNext LT Com Demi"/>
                        </a:rPr>
                        <a:t>The Investment Company of America</a:t>
                      </a:r>
                      <a:r>
                        <a:rPr lang="en-US" sz="1400" b="0" dirty="0">
                          <a:solidFill>
                            <a:srgbClr val="FFFFFF"/>
                          </a:solidFill>
                          <a:latin typeface="Capital Group Sans Medium" panose="02000603000000020004" pitchFamily="2" charset="0"/>
                        </a:rPr>
                        <a:t>®</a:t>
                      </a:r>
                      <a:r>
                        <a:rPr lang="en-US" sz="1400" b="0" dirty="0">
                          <a:solidFill>
                            <a:srgbClr val="005F9E"/>
                          </a:solidFill>
                          <a:latin typeface="Capital Group Sans Medium" panose="02000603000000020004" pitchFamily="2" charset="0"/>
                        </a:rPr>
                        <a:t> </a:t>
                      </a:r>
                      <a:r>
                        <a:rPr lang="en-US" altLang="en-US" sz="1400" b="0" dirty="0">
                          <a:solidFill>
                            <a:srgbClr val="FFFFFF"/>
                          </a:solidFill>
                          <a:latin typeface="Capital Group Sans Medium" panose="02000603000000020004" pitchFamily="2" charset="0"/>
                          <a:cs typeface="AvenirNext LT Com Demi"/>
                        </a:rPr>
                        <a:t>(ICA)</a:t>
                      </a:r>
                      <a:endParaRPr lang="en-US" sz="1400" b="0" dirty="0">
                        <a:solidFill>
                          <a:srgbClr val="005F9E"/>
                        </a:solidFill>
                        <a:latin typeface="Capital Group Sans Medium" panose="02000603000000020004" pitchFamily="2" charset="0"/>
                      </a:endParaRPr>
                    </a:p>
                  </a:txBody>
                  <a:tcPr marT="37785" marB="3778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r"/>
                      <a:r>
                        <a:rPr lang="en-US" altLang="en-US" sz="1400" b="0" dirty="0">
                          <a:solidFill>
                            <a:srgbClr val="FFFFFF"/>
                          </a:solidFill>
                          <a:latin typeface="Capital Group Sans Medium" panose="02000603000000020004" pitchFamily="2" charset="0"/>
                          <a:cs typeface="AvenirNext LT Com Demi"/>
                        </a:rPr>
                        <a:t>$3</a:t>
                      </a:r>
                      <a:r>
                        <a:rPr lang="fi-FI" altLang="en-US" sz="1400" b="0" dirty="0">
                          <a:solidFill>
                            <a:srgbClr val="FFFFFF"/>
                          </a:solidFill>
                          <a:latin typeface="Capital Group Sans Medium" panose="02000603000000020004" pitchFamily="2" charset="0"/>
                          <a:cs typeface="AvenirNext LT Com Demi"/>
                        </a:rPr>
                        <a:t>,139,530</a:t>
                      </a:r>
                      <a:endParaRPr lang="en-US" sz="1400" b="0" dirty="0">
                        <a:solidFill>
                          <a:srgbClr val="005F9E"/>
                        </a:solidFill>
                        <a:latin typeface="Capital Group Sans Medium" panose="02000603000000020004" pitchFamily="2" charset="0"/>
                      </a:endParaRPr>
                    </a:p>
                  </a:txBody>
                  <a:tcPr marR="182880" marT="37785" marB="37785"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20982018"/>
                  </a:ext>
                </a:extLst>
              </a:tr>
              <a:tr h="292608">
                <a:tc>
                  <a:txBody>
                    <a:bodyPr/>
                    <a:lstStyle/>
                    <a:p>
                      <a:pPr marL="0" marR="0" lvl="0" indent="0" algn="l" defTabSz="914215" rtl="0" eaLnBrk="1" fontAlgn="auto" latinLnBrk="0" hangingPunct="1">
                        <a:lnSpc>
                          <a:spcPct val="100000"/>
                        </a:lnSpc>
                        <a:spcBef>
                          <a:spcPts val="0"/>
                        </a:spcBef>
                        <a:spcAft>
                          <a:spcPts val="0"/>
                        </a:spcAft>
                        <a:buClrTx/>
                        <a:buSzTx/>
                        <a:buFontTx/>
                        <a:buNone/>
                        <a:tabLst/>
                        <a:defRPr/>
                      </a:pPr>
                      <a:r>
                        <a:rPr lang="en-US" altLang="en-US" sz="1400" b="0" dirty="0">
                          <a:latin typeface="Capital Group Sans" panose="02000503000000020004" pitchFamily="2" charset="0"/>
                          <a:cs typeface="AvenirNext LT Com Demi"/>
                        </a:rPr>
                        <a:t>Procter &amp; Gamble</a:t>
                      </a:r>
                    </a:p>
                  </a:txBody>
                  <a:tcPr marT="37785" marB="37785">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FFFF"/>
                    </a:solidFill>
                  </a:tcPr>
                </a:tc>
                <a:tc>
                  <a:txBody>
                    <a:bodyPr/>
                    <a:lstStyle/>
                    <a:p>
                      <a:pPr algn="r"/>
                      <a:r>
                        <a:rPr lang="en-US" altLang="en-US" sz="1400" dirty="0">
                          <a:solidFill>
                            <a:schemeClr val="tx1"/>
                          </a:solidFill>
                          <a:latin typeface="Capital Group Sans" panose="02000503000000020004" pitchFamily="2" charset="0"/>
                          <a:cs typeface="AvenirNext LT Com Demi"/>
                        </a:rPr>
                        <a:t>1,422,703</a:t>
                      </a:r>
                      <a:endParaRPr lang="en-US" sz="1400" dirty="0">
                        <a:solidFill>
                          <a:schemeClr val="tx1"/>
                        </a:solidFill>
                        <a:latin typeface="Capital Group Sans" panose="02000503000000020004" pitchFamily="2" charset="0"/>
                      </a:endParaRPr>
                    </a:p>
                  </a:txBody>
                  <a:tcPr marR="182880" marT="37785" marB="37785">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5EAED"/>
                    </a:solidFill>
                  </a:tcPr>
                </a:tc>
                <a:extLst>
                  <a:ext uri="{0D108BD9-81ED-4DB2-BD59-A6C34878D82A}">
                    <a16:rowId xmlns:a16="http://schemas.microsoft.com/office/drawing/2014/main" val="2803901520"/>
                  </a:ext>
                </a:extLst>
              </a:tr>
              <a:tr h="292608">
                <a:tc>
                  <a:txBody>
                    <a:bodyPr/>
                    <a:lstStyle/>
                    <a:p>
                      <a:pPr marL="0" marR="0" lvl="0" indent="0" algn="l" defTabSz="914215" rtl="0" eaLnBrk="1" fontAlgn="auto" latinLnBrk="0" hangingPunct="1">
                        <a:lnSpc>
                          <a:spcPct val="100000"/>
                        </a:lnSpc>
                        <a:spcBef>
                          <a:spcPts val="0"/>
                        </a:spcBef>
                        <a:spcAft>
                          <a:spcPts val="0"/>
                        </a:spcAft>
                        <a:buClrTx/>
                        <a:buSzTx/>
                        <a:buFontTx/>
                        <a:buNone/>
                        <a:tabLst/>
                        <a:defRPr/>
                      </a:pPr>
                      <a:r>
                        <a:rPr lang="en-US" altLang="en-US" sz="1400" b="0" dirty="0">
                          <a:latin typeface="Capital Group Sans" panose="02000503000000020004" pitchFamily="2" charset="0"/>
                          <a:cs typeface="AvenirNext LT Com Demi"/>
                        </a:rPr>
                        <a:t>Home Depot</a:t>
                      </a:r>
                    </a:p>
                  </a:txBody>
                  <a:tcPr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r"/>
                      <a:r>
                        <a:rPr lang="en-US" altLang="en-US" sz="1400" dirty="0">
                          <a:solidFill>
                            <a:schemeClr val="tx1"/>
                          </a:solidFill>
                          <a:latin typeface="Capital Group Sans" panose="02000503000000020004" pitchFamily="2" charset="0"/>
                          <a:cs typeface="AvenirNext LT Com Demi"/>
                        </a:rPr>
                        <a:t>575,085</a:t>
                      </a:r>
                      <a:endParaRPr lang="en-US" sz="1400" dirty="0">
                        <a:solidFill>
                          <a:schemeClr val="tx1"/>
                        </a:solidFill>
                        <a:latin typeface="Capital Group Sans" panose="02000503000000020004" pitchFamily="2" charset="0"/>
                      </a:endParaRPr>
                    </a:p>
                  </a:txBody>
                  <a:tcPr marR="182880"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EAED"/>
                    </a:solidFill>
                  </a:tcPr>
                </a:tc>
                <a:extLst>
                  <a:ext uri="{0D108BD9-81ED-4DB2-BD59-A6C34878D82A}">
                    <a16:rowId xmlns:a16="http://schemas.microsoft.com/office/drawing/2014/main" val="2946154638"/>
                  </a:ext>
                </a:extLst>
              </a:tr>
              <a:tr h="292608">
                <a:tc>
                  <a:txBody>
                    <a:bodyPr/>
                    <a:lstStyle/>
                    <a:p>
                      <a:pPr marL="0" marR="0" lvl="0" indent="0" algn="l" defTabSz="914215" rtl="0" eaLnBrk="1" fontAlgn="auto" latinLnBrk="0" hangingPunct="1">
                        <a:lnSpc>
                          <a:spcPct val="100000"/>
                        </a:lnSpc>
                        <a:spcBef>
                          <a:spcPts val="0"/>
                        </a:spcBef>
                        <a:spcAft>
                          <a:spcPts val="0"/>
                        </a:spcAft>
                        <a:buClrTx/>
                        <a:buSzTx/>
                        <a:buFontTx/>
                        <a:buNone/>
                        <a:tabLst/>
                        <a:defRPr/>
                      </a:pPr>
                      <a:r>
                        <a:rPr lang="en-US" altLang="en-US" sz="1400" b="0" dirty="0">
                          <a:latin typeface="Capital Group Sans" panose="02000503000000020004" pitchFamily="2" charset="0"/>
                          <a:cs typeface="AvenirNext LT Com Demi"/>
                        </a:rPr>
                        <a:t>Microsoft</a:t>
                      </a:r>
                    </a:p>
                  </a:txBody>
                  <a:tcPr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r"/>
                      <a:r>
                        <a:rPr lang="en-US" altLang="en-US" sz="1400" dirty="0">
                          <a:solidFill>
                            <a:schemeClr val="tx1"/>
                          </a:solidFill>
                          <a:latin typeface="Capital Group Sans" panose="02000503000000020004" pitchFamily="2" charset="0"/>
                          <a:cs typeface="AvenirNext LT Com Demi"/>
                        </a:rPr>
                        <a:t>567,274</a:t>
                      </a:r>
                      <a:endParaRPr lang="en-US" sz="1400" dirty="0">
                        <a:solidFill>
                          <a:schemeClr val="tx1"/>
                        </a:solidFill>
                        <a:latin typeface="Capital Group Sans" panose="02000503000000020004" pitchFamily="2" charset="0"/>
                      </a:endParaRPr>
                    </a:p>
                  </a:txBody>
                  <a:tcPr marR="182880"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EAED"/>
                    </a:solidFill>
                  </a:tcPr>
                </a:tc>
                <a:extLst>
                  <a:ext uri="{0D108BD9-81ED-4DB2-BD59-A6C34878D82A}">
                    <a16:rowId xmlns:a16="http://schemas.microsoft.com/office/drawing/2014/main" val="1009682474"/>
                  </a:ext>
                </a:extLst>
              </a:tr>
              <a:tr h="292608">
                <a:tc>
                  <a:txBody>
                    <a:bodyPr/>
                    <a:lstStyle/>
                    <a:p>
                      <a:pPr marL="0" marR="0" lvl="0" indent="0" algn="l" defTabSz="914215" rtl="0" eaLnBrk="1" fontAlgn="auto" latinLnBrk="0" hangingPunct="1">
                        <a:lnSpc>
                          <a:spcPct val="100000"/>
                        </a:lnSpc>
                        <a:spcBef>
                          <a:spcPts val="0"/>
                        </a:spcBef>
                        <a:spcAft>
                          <a:spcPts val="0"/>
                        </a:spcAft>
                        <a:buClrTx/>
                        <a:buSzTx/>
                        <a:buFontTx/>
                        <a:buNone/>
                        <a:tabLst/>
                        <a:defRPr/>
                      </a:pPr>
                      <a:r>
                        <a:rPr lang="en-US" altLang="en-US" sz="1400" b="0" dirty="0">
                          <a:latin typeface="Capital Group Sans" panose="02000503000000020004" pitchFamily="2" charset="0"/>
                          <a:cs typeface="AvenirNext LT Com Demi"/>
                        </a:rPr>
                        <a:t>McDonald’s</a:t>
                      </a:r>
                    </a:p>
                  </a:txBody>
                  <a:tcPr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r"/>
                      <a:r>
                        <a:rPr lang="en-US" altLang="en-US" sz="1400" dirty="0">
                          <a:solidFill>
                            <a:schemeClr val="tx1"/>
                          </a:solidFill>
                          <a:latin typeface="Capital Group Sans" panose="02000503000000020004" pitchFamily="2" charset="0"/>
                          <a:cs typeface="AvenirNext LT Com Demi"/>
                        </a:rPr>
                        <a:t>553,303</a:t>
                      </a:r>
                      <a:endParaRPr lang="en-US" sz="1400" dirty="0">
                        <a:solidFill>
                          <a:schemeClr val="tx1"/>
                        </a:solidFill>
                        <a:latin typeface="Capital Group Sans" panose="02000503000000020004" pitchFamily="2" charset="0"/>
                      </a:endParaRPr>
                    </a:p>
                  </a:txBody>
                  <a:tcPr marR="182880"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EAED"/>
                    </a:solidFill>
                  </a:tcPr>
                </a:tc>
                <a:extLst>
                  <a:ext uri="{0D108BD9-81ED-4DB2-BD59-A6C34878D82A}">
                    <a16:rowId xmlns:a16="http://schemas.microsoft.com/office/drawing/2014/main" val="173679429"/>
                  </a:ext>
                </a:extLst>
              </a:tr>
              <a:tr h="292608">
                <a:tc>
                  <a:txBody>
                    <a:bodyPr/>
                    <a:lstStyle/>
                    <a:p>
                      <a:pPr marL="0" marR="0" lvl="0" indent="0" algn="l" defTabSz="914215" rtl="0" eaLnBrk="1" fontAlgn="auto" latinLnBrk="0" hangingPunct="1">
                        <a:lnSpc>
                          <a:spcPct val="100000"/>
                        </a:lnSpc>
                        <a:spcBef>
                          <a:spcPts val="0"/>
                        </a:spcBef>
                        <a:spcAft>
                          <a:spcPts val="0"/>
                        </a:spcAft>
                        <a:buClrTx/>
                        <a:buSzTx/>
                        <a:buFontTx/>
                        <a:buNone/>
                        <a:tabLst/>
                        <a:defRPr/>
                      </a:pPr>
                      <a:r>
                        <a:rPr lang="en-US" altLang="en-US" sz="1400" b="0" dirty="0">
                          <a:latin typeface="Capital Group Sans" panose="02000503000000020004" pitchFamily="2" charset="0"/>
                          <a:cs typeface="AvenirNext LT Com Demi"/>
                        </a:rPr>
                        <a:t>Visa</a:t>
                      </a:r>
                    </a:p>
                  </a:txBody>
                  <a:tcPr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algn="r"/>
                      <a:r>
                        <a:rPr lang="en-US" altLang="en-US" sz="1400" dirty="0">
                          <a:solidFill>
                            <a:schemeClr val="tx1"/>
                          </a:solidFill>
                          <a:latin typeface="Capital Group Sans" panose="02000503000000020004" pitchFamily="2" charset="0"/>
                          <a:cs typeface="AvenirNext LT Com Demi"/>
                        </a:rPr>
                        <a:t>528,937</a:t>
                      </a:r>
                      <a:endParaRPr lang="en-US" sz="1400" dirty="0">
                        <a:solidFill>
                          <a:schemeClr val="tx1"/>
                        </a:solidFill>
                        <a:latin typeface="Capital Group Sans" panose="02000503000000020004" pitchFamily="2" charset="0"/>
                      </a:endParaRPr>
                    </a:p>
                  </a:txBody>
                  <a:tcPr marR="182880" marT="37785" marB="37785">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EAED"/>
                    </a:solidFill>
                  </a:tcPr>
                </a:tc>
                <a:extLst>
                  <a:ext uri="{0D108BD9-81ED-4DB2-BD59-A6C34878D82A}">
                    <a16:rowId xmlns:a16="http://schemas.microsoft.com/office/drawing/2014/main" val="3693378654"/>
                  </a:ext>
                </a:extLst>
              </a:tr>
            </a:tbl>
          </a:graphicData>
        </a:graphic>
      </p:graphicFrame>
      <p:sp>
        <p:nvSpPr>
          <p:cNvPr id="6" name="Footnote placeholder"/>
          <p:cNvSpPr txBox="1">
            <a:spLocks noChangeArrowheads="1"/>
          </p:cNvSpPr>
          <p:nvPr/>
        </p:nvSpPr>
        <p:spPr bwMode="auto">
          <a:xfrm>
            <a:off x="411783" y="6055914"/>
            <a:ext cx="11483368" cy="415498"/>
          </a:xfrm>
          <a:prstGeom prst="rect">
            <a:avLst/>
          </a:prstGeom>
          <a:noFill/>
          <a:ln w="9525">
            <a:noFill/>
            <a:miter lim="800000"/>
            <a:headEnd/>
            <a:tailEnd/>
          </a:ln>
          <a:effectLst/>
        </p:spPr>
        <p:txBody>
          <a:bodyPr wrap="square" lIns="0" tIns="0" rIns="0" bIns="0" anchor="b">
            <a:spAutoFit/>
          </a:bodyPr>
          <a:lstStyle/>
          <a:p>
            <a:pPr>
              <a:spcBef>
                <a:spcPts val="0"/>
              </a:spcBef>
            </a:pPr>
            <a:r>
              <a:rPr lang="en-US" sz="900" dirty="0">
                <a:solidFill>
                  <a:srgbClr val="666666"/>
                </a:solidFill>
                <a:latin typeface="Capital Group Sans" panose="02000503000000020004" pitchFamily="2" charset="0"/>
              </a:rPr>
              <a:t>Dividends taken in cash. It was assumed that the entire $1,000 was invested in each stock and that fractional shares were purchased where required to use up the full amount. No brokerage charges were included in the cost. Adjustments were made for all stock splits, stock dividends and spinoffs. Companies shown represent holdings as of 12/31/25. When one company in the index was replaced by another, proceeds from the sale of the original company were invested in the new one. Based on that strategy, today you would have a portfolio including the five companies shown above. </a:t>
            </a:r>
          </a:p>
        </p:txBody>
      </p:sp>
      <p:sp>
        <p:nvSpPr>
          <p:cNvPr id="12" name="Rectangle 11">
            <a:extLst>
              <a:ext uri="{C183D7F6-B498-43B3-948B-1728B52AA6E4}">
                <adec:decorative xmlns:adec="http://schemas.microsoft.com/office/drawing/2017/decorative" val="1"/>
              </a:ext>
            </a:extLst>
          </p:cNvPr>
          <p:cNvSpPr/>
          <p:nvPr/>
        </p:nvSpPr>
        <p:spPr>
          <a:xfrm>
            <a:off x="332269"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358687836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a:extLst>
              <a:ext uri="{C183D7F6-B498-43B3-948B-1728B52AA6E4}">
                <adec:decorative xmlns:adec="http://schemas.microsoft.com/office/drawing/2017/decorative" val="0"/>
              </a:ext>
            </a:extLst>
          </p:cNvPr>
          <p:cNvSpPr>
            <a:spLocks noGrp="1"/>
          </p:cNvSpPr>
          <p:nvPr>
            <p:ph type="title"/>
          </p:nvPr>
        </p:nvSpPr>
        <p:spPr>
          <a:xfrm>
            <a:off x="828686" y="2778952"/>
            <a:ext cx="4276725" cy="1446549"/>
          </a:xfrm>
        </p:spPr>
        <p:txBody>
          <a:bodyPr/>
          <a:lstStyle/>
          <a:p>
            <a:pPr algn="ctr"/>
            <a:r>
              <a:rPr lang="en-US" sz="4400" b="0" dirty="0">
                <a:solidFill>
                  <a:schemeClr val="bg1"/>
                </a:solidFill>
                <a:latin typeface="Capital Group Sans" panose="02000503000000020004" pitchFamily="2" charset="0"/>
              </a:rPr>
              <a:t>What we know for sure</a:t>
            </a:r>
            <a:endParaRPr lang="en-US" sz="4400" b="0" dirty="0">
              <a:solidFill>
                <a:schemeClr val="tx1"/>
              </a:solidFill>
              <a:latin typeface="Capital Group Sans" panose="02000503000000020004" pitchFamily="2" charset="0"/>
            </a:endParaRPr>
          </a:p>
        </p:txBody>
      </p:sp>
      <p:sp>
        <p:nvSpPr>
          <p:cNvPr id="2" name="Rectangle 1">
            <a:extLst>
              <a:ext uri="{FF2B5EF4-FFF2-40B4-BE49-F238E27FC236}">
                <a16:creationId xmlns:a16="http://schemas.microsoft.com/office/drawing/2014/main" id="{BA713769-59B7-1756-9575-670B431060C7}"/>
              </a:ext>
              <a:ext uri="{C183D7F6-B498-43B3-948B-1728B52AA6E4}">
                <adec:decorative xmlns:adec="http://schemas.microsoft.com/office/drawing/2017/decorative" val="1"/>
              </a:ext>
            </a:extLst>
          </p:cNvPr>
          <p:cNvSpPr/>
          <p:nvPr/>
        </p:nvSpPr>
        <p:spPr>
          <a:xfrm>
            <a:off x="6004560" y="0"/>
            <a:ext cx="618426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715125" y="2028620"/>
            <a:ext cx="4904446" cy="2800751"/>
          </a:xfrm>
          <a:prstGeom prst="rect">
            <a:avLst/>
          </a:prstGeom>
          <a:noFill/>
        </p:spPr>
        <p:txBody>
          <a:bodyPr wrap="square" lIns="91421" tIns="45712" rIns="91421" bIns="45712" rtlCol="0">
            <a:spAutoFit/>
          </a:bodyPr>
          <a:lstStyle/>
          <a:p>
            <a:r>
              <a:rPr lang="en-US" sz="4400" b="1" dirty="0">
                <a:solidFill>
                  <a:srgbClr val="FFFFFF"/>
                </a:solidFill>
                <a:latin typeface="Capital Group Sans Medium" panose="02000603000000020004" pitchFamily="2" charset="0"/>
                <a:cs typeface="AvenirNext LT Com Demi"/>
              </a:rPr>
              <a:t>Successful investors look beyond short-term fluctuations</a:t>
            </a:r>
          </a:p>
        </p:txBody>
      </p:sp>
      <p:sp>
        <p:nvSpPr>
          <p:cNvPr id="7" name="Text Box 10">
            <a:extLst>
              <a:ext uri="{C183D7F6-B498-43B3-948B-1728B52AA6E4}">
                <adec:decorative xmlns:adec="http://schemas.microsoft.com/office/drawing/2017/decorative" val="0"/>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336031037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484" name="Text Box 3"/>
          <p:cNvSpPr txBox="1">
            <a:spLocks noGrp="1" noChangeArrowheads="1"/>
          </p:cNvSpPr>
          <p:nvPr>
            <p:ph type="title" idx="4294967295"/>
          </p:nvPr>
        </p:nvSpPr>
        <p:spPr bwMode="auto">
          <a:xfrm>
            <a:off x="315308" y="249245"/>
            <a:ext cx="11418558" cy="461665"/>
          </a:xfrm>
          <a:prstGeom prst="rect">
            <a:avLst/>
          </a:prstGeom>
          <a:noFill/>
          <a:ln>
            <a:noFill/>
            <a:prst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t"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FFFFFF"/>
                </a:solidFill>
                <a:effectLst/>
                <a:uLnTx/>
                <a:uFillTx/>
                <a:latin typeface="Capital Group Sans Medium" panose="02000603000000020004" pitchFamily="2" charset="0"/>
                <a:ea typeface="+mn-ea"/>
              </a:rPr>
              <a:t>There have always been reasons not to invest</a:t>
            </a:r>
            <a:endParaRPr kumimoji="0" lang="en-US" altLang="en-US" sz="2400" b="1" i="0" u="none" strike="noStrike" kern="1200" cap="none" spc="0" normalizeH="0" baseline="0" noProof="0" dirty="0">
              <a:ln>
                <a:noFill/>
              </a:ln>
              <a:solidFill>
                <a:schemeClr val="tx1"/>
              </a:solidFill>
              <a:effectLst/>
              <a:uLnTx/>
              <a:uFillTx/>
              <a:latin typeface="Capital Group Sans Medium" panose="02000603000000020004" pitchFamily="2" charset="0"/>
              <a:ea typeface="+mn-ea"/>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369" y="1759272"/>
            <a:ext cx="3582583" cy="32276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12648" y="1760859"/>
            <a:ext cx="3582583" cy="32277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40707" y="1759272"/>
            <a:ext cx="3582583" cy="32276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483" name="Text Box 10">
            <a:extLst>
              <a:ext uri="{C183D7F6-B498-43B3-948B-1728B52AA6E4}">
                <adec:decorative xmlns:adec="http://schemas.microsoft.com/office/drawing/2017/decorative" val="1"/>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22120" y="241809"/>
            <a:ext cx="11343761" cy="461665"/>
          </a:xfrm>
        </p:spPr>
        <p:txBody>
          <a:bodyPr/>
          <a:lstStyle/>
          <a:p>
            <a:r>
              <a:rPr lang="en-US" sz="2400" dirty="0">
                <a:solidFill>
                  <a:schemeClr val="tx1"/>
                </a:solidFill>
                <a:latin typeface="Capital Group Sans Medium" panose="02000603000000020004" pitchFamily="2" charset="0"/>
              </a:rPr>
              <a:t>There have always been reasons not to invest</a:t>
            </a:r>
          </a:p>
        </p:txBody>
      </p:sp>
      <p:sp>
        <p:nvSpPr>
          <p:cNvPr id="4" name="Text Placeholder 1"/>
          <p:cNvSpPr txBox="1">
            <a:spLocks/>
          </p:cNvSpPr>
          <p:nvPr/>
        </p:nvSpPr>
        <p:spPr>
          <a:xfrm>
            <a:off x="330851" y="726444"/>
            <a:ext cx="10360025" cy="276999"/>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b="0" dirty="0">
                <a:solidFill>
                  <a:schemeClr val="tx2"/>
                </a:solidFill>
                <a:latin typeface="Capital Group Sans Medium" panose="02000603000000020004" pitchFamily="2" charset="0"/>
              </a:rPr>
              <a:t>The Investment Company of America</a:t>
            </a:r>
          </a:p>
        </p:txBody>
      </p:sp>
      <p:sp>
        <p:nvSpPr>
          <p:cNvPr id="7" name="Text Box 11"/>
          <p:cNvSpPr txBox="1">
            <a:spLocks noChangeArrowheads="1"/>
          </p:cNvSpPr>
          <p:nvPr/>
        </p:nvSpPr>
        <p:spPr bwMode="auto">
          <a:xfrm>
            <a:off x="401636" y="1666882"/>
            <a:ext cx="4129267" cy="2708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spcBef>
                <a:spcPct val="0"/>
              </a:spcBef>
              <a:spcAft>
                <a:spcPct val="45000"/>
              </a:spcAft>
              <a:buFontTx/>
              <a:buNone/>
            </a:pPr>
            <a:r>
              <a:rPr lang="en-US" altLang="en-US" sz="1600" b="0" dirty="0">
                <a:solidFill>
                  <a:srgbClr val="666666"/>
                </a:solidFill>
                <a:latin typeface="Capital Group Sans Medium" panose="02000603000000020004" pitchFamily="2" charset="0"/>
                <a:cs typeface="AvenirNext LT Com Demi"/>
              </a:rPr>
              <a:t>Figures shown are past results and are not predictive of results in future periods. Current and future results may be lower or higher than those shown. Prices and returns will vary, so investors may lose money. </a:t>
            </a:r>
            <a:r>
              <a:rPr lang="en-US" sz="1600" b="0" dirty="0">
                <a:solidFill>
                  <a:srgbClr val="666666"/>
                </a:solidFill>
                <a:latin typeface="Capital Group Sans Medium" panose="02000603000000020004" pitchFamily="2" charset="0"/>
              </a:rPr>
              <a:t>Investing for short periods makes losses more likely.</a:t>
            </a:r>
            <a:r>
              <a:rPr lang="en-US" altLang="en-US" sz="1600" b="0" dirty="0">
                <a:solidFill>
                  <a:srgbClr val="666666"/>
                </a:solidFill>
                <a:latin typeface="Capital Group Sans Medium" panose="02000603000000020004" pitchFamily="2" charset="0"/>
                <a:cs typeface="AvenirNext LT Com Demi"/>
              </a:rPr>
              <a:t> Fund results are for Class A shares and reflect deduction of the maximum sales charge (5.75%). For current information and month-end results, visit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endParaRPr lang="en-US" altLang="en-US" sz="1600" b="0" dirty="0">
              <a:solidFill>
                <a:srgbClr val="666666"/>
              </a:solidFill>
              <a:latin typeface="Capital Group Sans Medium" panose="02000603000000020004" pitchFamily="2" charset="0"/>
              <a:cs typeface="AvenirNext LT Com Demi"/>
            </a:endParaRPr>
          </a:p>
        </p:txBody>
      </p:sp>
      <p:sp>
        <p:nvSpPr>
          <p:cNvPr id="8" name="Rectangle 7">
            <a:extLst>
              <a:ext uri="{C183D7F6-B498-43B3-948B-1728B52AA6E4}">
                <adec:decorative xmlns:adec="http://schemas.microsoft.com/office/drawing/2017/decorative" val="1"/>
              </a:ext>
            </a:extLst>
          </p:cNvPr>
          <p:cNvSpPr/>
          <p:nvPr/>
        </p:nvSpPr>
        <p:spPr>
          <a:xfrm>
            <a:off x="4824413" y="1658721"/>
            <a:ext cx="6273800" cy="5921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11" name="Rectangle 10">
            <a:extLst>
              <a:ext uri="{C183D7F6-B498-43B3-948B-1728B52AA6E4}">
                <adec:decorative xmlns:adec="http://schemas.microsoft.com/office/drawing/2017/decorative" val="1"/>
              </a:ext>
            </a:extLst>
          </p:cNvPr>
          <p:cNvSpPr/>
          <p:nvPr/>
        </p:nvSpPr>
        <p:spPr>
          <a:xfrm>
            <a:off x="4824413" y="2652495"/>
            <a:ext cx="6273800" cy="423863"/>
          </a:xfrm>
          <a:prstGeom prst="rect">
            <a:avLst/>
          </a:prstGeom>
          <a:solidFill>
            <a:srgbClr val="E5EA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12" name="Rectangle 11">
            <a:extLst>
              <a:ext uri="{C183D7F6-B498-43B3-948B-1728B52AA6E4}">
                <adec:decorative xmlns:adec="http://schemas.microsoft.com/office/drawing/2017/decorative" val="1"/>
              </a:ext>
            </a:extLst>
          </p:cNvPr>
          <p:cNvSpPr/>
          <p:nvPr/>
        </p:nvSpPr>
        <p:spPr>
          <a:xfrm>
            <a:off x="4824413" y="3438307"/>
            <a:ext cx="6273800" cy="423863"/>
          </a:xfrm>
          <a:prstGeom prst="rect">
            <a:avLst/>
          </a:prstGeom>
          <a:solidFill>
            <a:srgbClr val="E5EA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9" name="Text Box 7"/>
          <p:cNvSpPr txBox="1">
            <a:spLocks noChangeArrowheads="1"/>
          </p:cNvSpPr>
          <p:nvPr/>
        </p:nvSpPr>
        <p:spPr bwMode="auto">
          <a:xfrm>
            <a:off x="4914906" y="1679968"/>
            <a:ext cx="3552401" cy="584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600" b="0" dirty="0">
                <a:solidFill>
                  <a:srgbClr val="FFFFFF"/>
                </a:solidFill>
                <a:latin typeface="Capital Group Sans Medium" panose="02000603000000020004" pitchFamily="2" charset="0"/>
              </a:rPr>
              <a:t>Hypothetical $10,000 investment on these historic days</a:t>
            </a:r>
          </a:p>
        </p:txBody>
      </p:sp>
      <p:sp>
        <p:nvSpPr>
          <p:cNvPr id="10" name="Text Box 7"/>
          <p:cNvSpPr txBox="1">
            <a:spLocks noChangeArrowheads="1"/>
          </p:cNvSpPr>
          <p:nvPr/>
        </p:nvSpPr>
        <p:spPr bwMode="auto">
          <a:xfrm>
            <a:off x="8419808" y="1666653"/>
            <a:ext cx="2569356" cy="584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spcBef>
                <a:spcPct val="0"/>
              </a:spcBef>
              <a:spcAft>
                <a:spcPct val="45000"/>
              </a:spcAft>
              <a:buFontTx/>
              <a:buNone/>
            </a:pPr>
            <a:r>
              <a:rPr lang="en-US" altLang="en-US" sz="1600" b="0" dirty="0">
                <a:solidFill>
                  <a:srgbClr val="FFFFFF"/>
                </a:solidFill>
                <a:latin typeface="Capital Group Sans Medium" panose="02000603000000020004" pitchFamily="2" charset="0"/>
              </a:rPr>
              <a:t>Ending value </a:t>
            </a:r>
            <a:br>
              <a:rPr lang="en-US" altLang="en-US" sz="1600" b="0" dirty="0">
                <a:solidFill>
                  <a:srgbClr val="FFFFFF"/>
                </a:solidFill>
                <a:latin typeface="Capital Group Sans Medium" panose="02000603000000020004" pitchFamily="2" charset="0"/>
              </a:rPr>
            </a:br>
            <a:r>
              <a:rPr lang="en-US" altLang="en-US" sz="1600" b="0" dirty="0">
                <a:solidFill>
                  <a:srgbClr val="FFFFFF"/>
                </a:solidFill>
                <a:latin typeface="Capital Group Sans Medium" panose="02000603000000020004" pitchFamily="2" charset="0"/>
              </a:rPr>
              <a:t>12/31/25</a:t>
            </a:r>
          </a:p>
        </p:txBody>
      </p:sp>
      <p:sp>
        <p:nvSpPr>
          <p:cNvPr id="13" name="Text Box 7"/>
          <p:cNvSpPr txBox="1">
            <a:spLocks noChangeArrowheads="1"/>
          </p:cNvSpPr>
          <p:nvPr/>
        </p:nvSpPr>
        <p:spPr bwMode="auto">
          <a:xfrm>
            <a:off x="4914902" y="2294630"/>
            <a:ext cx="6399213" cy="1538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tabLst>
                <a:tab pos="5888038" algn="r"/>
              </a:tabLst>
              <a:defRPr sz="2000" b="1">
                <a:solidFill>
                  <a:srgbClr val="000000"/>
                </a:solidFill>
                <a:latin typeface="AvenirNext LT Com Regular" panose="020B0503020202020204" pitchFamily="34" charset="0"/>
                <a:cs typeface="Arial" panose="020B0604020202020204" pitchFamily="34" charset="0"/>
              </a:defRPr>
            </a:lvl9pPr>
          </a:lstStyle>
          <a:p>
            <a:pPr>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8/9/74 – President Nixon resigned	$4,109,433</a:t>
            </a:r>
          </a:p>
          <a:p>
            <a:pPr>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10/19/87 – DJIA declined 22% 	 568,785 </a:t>
            </a:r>
          </a:p>
          <a:p>
            <a:pPr>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8/2/90 – Gulf War started	 362,957 </a:t>
            </a:r>
          </a:p>
          <a:p>
            <a:pPr>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9/11/01 – September 11 terrorist attack	 87,419</a:t>
            </a:r>
          </a:p>
        </p:txBody>
      </p:sp>
      <p:sp>
        <p:nvSpPr>
          <p:cNvPr id="6" name="Footnote placeholder"/>
          <p:cNvSpPr txBox="1">
            <a:spLocks noChangeArrowheads="1"/>
          </p:cNvSpPr>
          <p:nvPr/>
        </p:nvSpPr>
        <p:spPr bwMode="auto">
          <a:xfrm>
            <a:off x="411783" y="6332918"/>
            <a:ext cx="11428719" cy="138499"/>
          </a:xfrm>
          <a:prstGeom prst="rect">
            <a:avLst/>
          </a:prstGeom>
          <a:noFill/>
          <a:ln w="9525">
            <a:noFill/>
            <a:miter lim="800000"/>
            <a:headEnd/>
            <a:tailEnd/>
          </a:ln>
          <a:effectLst/>
        </p:spPr>
        <p:txBody>
          <a:bodyPr wrap="square" lIns="0" tIns="0" rIns="0" bIns="0" anchor="b">
            <a:spAutoFit/>
          </a:bodyPr>
          <a:lstStyle/>
          <a:p>
            <a:r>
              <a:rPr lang="en-US" sz="900" dirty="0">
                <a:solidFill>
                  <a:srgbClr val="666666"/>
                </a:solidFill>
                <a:latin typeface="Capital Group Sans" panose="02000503000000020004" pitchFamily="2" charset="0"/>
              </a:rPr>
              <a:t>Results with all distributions reinvested. </a:t>
            </a:r>
          </a:p>
        </p:txBody>
      </p:sp>
      <p:sp>
        <p:nvSpPr>
          <p:cNvPr id="14" name="Rectangle 13">
            <a:extLst>
              <a:ext uri="{C183D7F6-B498-43B3-948B-1728B52AA6E4}">
                <adec:decorative xmlns:adec="http://schemas.microsoft.com/office/drawing/2017/decorative" val="1"/>
              </a:ext>
            </a:extLst>
          </p:cNvPr>
          <p:cNvSpPr/>
          <p:nvPr/>
        </p:nvSpPr>
        <p:spPr>
          <a:xfrm>
            <a:off x="322437"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2728794251"/>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C183D7F6-B498-43B3-948B-1728B52AA6E4}">
                <adec:decorative xmlns:adec="http://schemas.microsoft.com/office/drawing/2017/decorative" val="1"/>
              </a:ext>
            </a:extLst>
          </p:cNvPr>
          <p:cNvSpPr>
            <a:spLocks noGrp="1"/>
          </p:cNvSpPr>
          <p:nvPr>
            <p:ph type="title"/>
          </p:nvPr>
        </p:nvSpPr>
        <p:spPr>
          <a:xfrm>
            <a:off x="828686" y="2778952"/>
            <a:ext cx="4276725" cy="1446549"/>
          </a:xfrm>
        </p:spPr>
        <p:txBody>
          <a:bodyPr/>
          <a:lstStyle/>
          <a:p>
            <a:pPr algn="ctr"/>
            <a:r>
              <a:rPr lang="en-US" sz="4400" b="0" dirty="0">
                <a:solidFill>
                  <a:schemeClr val="bg1"/>
                </a:solidFill>
                <a:latin typeface="Capital Group Sans" panose="02000503000000020004" pitchFamily="2" charset="0"/>
              </a:rPr>
              <a:t>What we know for sure</a:t>
            </a:r>
            <a:endParaRPr lang="en-US" sz="4400" b="0" dirty="0">
              <a:solidFill>
                <a:schemeClr val="tx1"/>
              </a:solidFill>
              <a:latin typeface="Capital Group Sans" panose="02000503000000020004" pitchFamily="2" charset="0"/>
            </a:endParaRPr>
          </a:p>
        </p:txBody>
      </p:sp>
      <p:sp>
        <p:nvSpPr>
          <p:cNvPr id="2" name="Rectangle 1">
            <a:extLst>
              <a:ext uri="{FF2B5EF4-FFF2-40B4-BE49-F238E27FC236}">
                <a16:creationId xmlns:a16="http://schemas.microsoft.com/office/drawing/2014/main" id="{C802F51E-7E79-CCA4-C697-A39014A88830}"/>
              </a:ext>
              <a:ext uri="{C183D7F6-B498-43B3-948B-1728B52AA6E4}">
                <adec:decorative xmlns:adec="http://schemas.microsoft.com/office/drawing/2017/decorative" val="1"/>
              </a:ext>
            </a:extLst>
          </p:cNvPr>
          <p:cNvSpPr/>
          <p:nvPr/>
        </p:nvSpPr>
        <p:spPr>
          <a:xfrm>
            <a:off x="6004560" y="0"/>
            <a:ext cx="618426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15125" y="2028622"/>
            <a:ext cx="4810124" cy="2800767"/>
          </a:xfrm>
          <a:prstGeom prst="rect">
            <a:avLst/>
          </a:prstGeom>
          <a:noFill/>
        </p:spPr>
        <p:txBody>
          <a:bodyPr wrap="square" lIns="91421" tIns="45712" rIns="91421" bIns="45712" rtlCol="0">
            <a:spAutoFit/>
          </a:bodyPr>
          <a:lstStyle/>
          <a:p>
            <a:r>
              <a:rPr lang="en-US" sz="4400" b="1" dirty="0">
                <a:solidFill>
                  <a:srgbClr val="FFFFFF"/>
                </a:solidFill>
                <a:latin typeface="Capital Group Sans Medium" panose="02000603000000020004" pitchFamily="2" charset="0"/>
                <a:cs typeface="AvenirNext LT Com Demi"/>
              </a:rPr>
              <a:t>When investing, time is more important than timing</a:t>
            </a:r>
          </a:p>
        </p:txBody>
      </p:sp>
      <p:sp>
        <p:nvSpPr>
          <p:cNvPr id="9" name="Text Box 10">
            <a:extLst>
              <a:ext uri="{C183D7F6-B498-43B3-948B-1728B52AA6E4}">
                <adec:decorative xmlns:adec="http://schemas.microsoft.com/office/drawing/2017/decorative" val="1"/>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345479737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747709-F226-11E6-A890-C02C8C073285}"/>
              </a:ext>
              <a:ext uri="{C183D7F6-B498-43B3-948B-1728B52AA6E4}">
                <adec:decorative xmlns:adec="http://schemas.microsoft.com/office/drawing/2017/decorative" val="1"/>
              </a:ext>
            </a:extLst>
          </p:cNvPr>
          <p:cNvSpPr/>
          <p:nvPr/>
        </p:nvSpPr>
        <p:spPr>
          <a:xfrm>
            <a:off x="5029200" y="0"/>
            <a:ext cx="715962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6015740" y="2152141"/>
            <a:ext cx="2764757" cy="2177760"/>
          </a:xfrm>
          <a:prstGeom prst="rect">
            <a:avLst/>
          </a:prstGeom>
          <a:noFill/>
          <a:ln>
            <a:noFill/>
            <a:prstDash/>
          </a:ln>
          <a:effectLst/>
        </p:spPr>
        <p:txBody>
          <a:bodyPr rot="0" spcFirstLastPara="0" vertOverflow="overflow" horzOverflow="overflow" vert="horz" wrap="none" lIns="91421" tIns="45712" rIns="91421" bIns="45712"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00000"/>
              </a:lnSpc>
              <a:spcBef>
                <a:spcPct val="0"/>
              </a:spcBef>
              <a:spcAft>
                <a:spcPct val="4000"/>
              </a:spcAft>
              <a:buClrTx/>
              <a:buSzTx/>
              <a:buFontTx/>
              <a:buNone/>
              <a:tabLst/>
              <a:defRPr/>
            </a:pPr>
            <a:r>
              <a:rPr kumimoji="0" lang="en-US" altLang="en-US" sz="4400" b="0" i="0" u="none" strike="noStrike" kern="1200" cap="none" spc="0" normalizeH="0" baseline="0" noProof="0" dirty="0">
                <a:ln>
                  <a:noFill/>
                </a:ln>
                <a:solidFill>
                  <a:srgbClr val="FFFFFF"/>
                </a:solidFill>
                <a:effectLst/>
                <a:uLnTx/>
                <a:uFillTx/>
                <a:latin typeface="Capital Group Sans" panose="02000503000000020004" pitchFamily="2" charset="0"/>
                <a:ea typeface="+mn-ea"/>
                <a:cs typeface="Arial" panose="020B0604020202020204" pitchFamily="34" charset="0"/>
              </a:rPr>
              <a:t>Think you</a:t>
            </a:r>
          </a:p>
          <a:p>
            <a:pPr marL="0" marR="0" lvl="0" indent="0" algn="l" defTabSz="914400" rtl="0" eaLnBrk="1" fontAlgn="base" latinLnBrk="0" hangingPunct="1">
              <a:lnSpc>
                <a:spcPct val="100000"/>
              </a:lnSpc>
              <a:spcBef>
                <a:spcPct val="0"/>
              </a:spcBef>
              <a:spcAft>
                <a:spcPct val="4000"/>
              </a:spcAft>
              <a:buClrTx/>
              <a:buSzTx/>
              <a:buFontTx/>
              <a:buNone/>
              <a:tabLst/>
              <a:defRPr/>
            </a:pPr>
            <a:r>
              <a:rPr kumimoji="0" lang="en-US" altLang="en-US" sz="4400" b="0" i="0" u="none" strike="noStrike" kern="1200" cap="none" spc="0" normalizeH="0" baseline="0" noProof="0" dirty="0">
                <a:ln>
                  <a:noFill/>
                </a:ln>
                <a:solidFill>
                  <a:srgbClr val="FFFFFF"/>
                </a:solidFill>
                <a:effectLst/>
                <a:uLnTx/>
                <a:uFillTx/>
                <a:latin typeface="Capital Group Sans" panose="02000503000000020004" pitchFamily="2" charset="0"/>
                <a:ea typeface="+mn-ea"/>
                <a:cs typeface="Arial" panose="020B0604020202020204" pitchFamily="34" charset="0"/>
              </a:rPr>
              <a:t>have bad</a:t>
            </a:r>
          </a:p>
          <a:p>
            <a:pPr marL="0" marR="0" lvl="0" indent="0" algn="l" defTabSz="914400" rtl="0" eaLnBrk="1" fontAlgn="base" latinLnBrk="0" hangingPunct="1">
              <a:lnSpc>
                <a:spcPct val="100000"/>
              </a:lnSpc>
              <a:spcBef>
                <a:spcPct val="0"/>
              </a:spcBef>
              <a:spcAft>
                <a:spcPct val="4000"/>
              </a:spcAft>
              <a:buClrTx/>
              <a:buSzTx/>
              <a:buFontTx/>
              <a:buNone/>
              <a:tabLst/>
              <a:defRPr/>
            </a:pPr>
            <a:r>
              <a:rPr kumimoji="0" lang="en-US" altLang="en-US" sz="4400" b="0" i="0" u="none" strike="noStrike" kern="1200" cap="none" spc="0" normalizeH="0" baseline="0" noProof="0" dirty="0">
                <a:ln>
                  <a:noFill/>
                </a:ln>
                <a:solidFill>
                  <a:srgbClr val="FFFFFF"/>
                </a:solidFill>
                <a:effectLst/>
                <a:uLnTx/>
                <a:uFillTx/>
                <a:latin typeface="Capital Group Sans" panose="02000503000000020004" pitchFamily="2" charset="0"/>
                <a:ea typeface="+mn-ea"/>
                <a:cs typeface="Arial" panose="020B0604020202020204" pitchFamily="34" charset="0"/>
              </a:rPr>
              <a:t>timing?</a:t>
            </a:r>
          </a:p>
        </p:txBody>
      </p:sp>
      <p:sp>
        <p:nvSpPr>
          <p:cNvPr id="3" name="TextBox 2"/>
          <p:cNvSpPr txBox="1"/>
          <p:nvPr/>
        </p:nvSpPr>
        <p:spPr>
          <a:xfrm>
            <a:off x="9169400" y="2235202"/>
            <a:ext cx="2794000" cy="2492989"/>
          </a:xfrm>
          <a:prstGeom prst="rect">
            <a:avLst/>
          </a:prstGeom>
          <a:noFill/>
        </p:spPr>
        <p:txBody>
          <a:bodyPr wrap="square" lIns="91421" tIns="45712" rIns="91421" bIns="45712" rtlCol="0">
            <a:spAutoFit/>
          </a:bodyPr>
          <a:lstStyle/>
          <a:p>
            <a:r>
              <a:rPr lang="en-US" altLang="en-US" sz="4400" dirty="0">
                <a:solidFill>
                  <a:srgbClr val="FFFFFF"/>
                </a:solidFill>
                <a:latin typeface="Capital Group Sans" panose="02000503000000020004" pitchFamily="2" charset="0"/>
                <a:cs typeface="AvenirNext LT Com Regular"/>
              </a:rPr>
              <a:t>Meet</a:t>
            </a:r>
            <a:r>
              <a:rPr lang="en-US" altLang="en-US" sz="4400" b="1" dirty="0">
                <a:solidFill>
                  <a:srgbClr val="FFFFFF"/>
                </a:solidFill>
                <a:latin typeface="Capital Group Sans" panose="02000503000000020004" pitchFamily="2" charset="0"/>
              </a:rPr>
              <a:t> </a:t>
            </a:r>
            <a:br>
              <a:rPr lang="en-US" altLang="en-US" sz="4400" b="1" dirty="0">
                <a:solidFill>
                  <a:srgbClr val="FFFFFF"/>
                </a:solidFill>
                <a:latin typeface="Capital Group Sans" panose="02000503000000020004" pitchFamily="2" charset="0"/>
              </a:rPr>
            </a:br>
            <a:r>
              <a:rPr lang="en-US" altLang="en-US" sz="4400" b="1" dirty="0">
                <a:solidFill>
                  <a:srgbClr val="FFFFFF"/>
                </a:solidFill>
                <a:latin typeface="Capital Group Sans Medium" panose="02000603000000020004" pitchFamily="2" charset="0"/>
                <a:cs typeface="Cavolini" panose="020B0502040204020203" pitchFamily="66" charset="0"/>
              </a:rPr>
              <a:t>Louie </a:t>
            </a:r>
            <a:br>
              <a:rPr lang="en-US" altLang="en-US" sz="4400" b="1" dirty="0">
                <a:solidFill>
                  <a:srgbClr val="FFFFFF"/>
                </a:solidFill>
                <a:latin typeface="Capital Group Sans Medium" panose="02000603000000020004" pitchFamily="2" charset="0"/>
                <a:cs typeface="Cavolini" panose="020B0502040204020203" pitchFamily="66" charset="0"/>
              </a:rPr>
            </a:br>
            <a:r>
              <a:rPr lang="en-US" altLang="en-US" sz="4400" b="1" dirty="0">
                <a:solidFill>
                  <a:srgbClr val="FFFFFF"/>
                </a:solidFill>
                <a:latin typeface="Capital Group Sans Medium" panose="02000603000000020004" pitchFamily="2" charset="0"/>
                <a:cs typeface="Cavolini" panose="020B0502040204020203" pitchFamily="66" charset="0"/>
              </a:rPr>
              <a:t>the Loser</a:t>
            </a:r>
          </a:p>
          <a:p>
            <a:endParaRPr lang="en-US" dirty="0">
              <a:latin typeface="Capital Group Sans" panose="02000503000000020004" pitchFamily="2" charset="0"/>
            </a:endParaRPr>
          </a:p>
        </p:txBody>
      </p:sp>
      <p:sp>
        <p:nvSpPr>
          <p:cNvPr id="26629" name="Text Box 10">
            <a:extLst>
              <a:ext uri="{C183D7F6-B498-43B3-948B-1728B52AA6E4}">
                <adec:decorative xmlns:adec="http://schemas.microsoft.com/office/drawing/2017/decorative" val="1"/>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3"/>
          <p:cNvSpPr txBox="1">
            <a:spLocks noGrp="1" noChangeArrowheads="1"/>
          </p:cNvSpPr>
          <p:nvPr>
            <p:ph type="title" idx="4294967295"/>
          </p:nvPr>
        </p:nvSpPr>
        <p:spPr bwMode="auto">
          <a:xfrm>
            <a:off x="315308" y="211141"/>
            <a:ext cx="11418558" cy="523220"/>
          </a:xfrm>
          <a:prstGeom prst="rect">
            <a:avLst/>
          </a:prstGeom>
          <a:noFill/>
          <a:ln>
            <a:noFill/>
            <a:prstDash/>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t"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Capital Group Sans Medium" panose="02000603000000020004" pitchFamily="2" charset="0"/>
                <a:ea typeface="+mn-ea"/>
                <a:cs typeface="AvenirNext LT Com Demi"/>
              </a:rPr>
              <a:t>Louie the Loser</a:t>
            </a:r>
          </a:p>
        </p:txBody>
      </p:sp>
      <p:sp>
        <p:nvSpPr>
          <p:cNvPr id="28677" name="Text Box 4"/>
          <p:cNvSpPr txBox="1">
            <a:spLocks noChangeArrowheads="1"/>
          </p:cNvSpPr>
          <p:nvPr/>
        </p:nvSpPr>
        <p:spPr bwMode="auto">
          <a:xfrm>
            <a:off x="328002" y="750888"/>
            <a:ext cx="11261968" cy="4000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5000"/>
              </a:spcAft>
              <a:buFontTx/>
              <a:buNone/>
            </a:pPr>
            <a:r>
              <a:rPr lang="en-US" altLang="en-US" b="0" dirty="0">
                <a:solidFill>
                  <a:schemeClr val="tx2"/>
                </a:solidFill>
                <a:latin typeface="Capital Group Sans Medium" panose="02000603000000020004" pitchFamily="2" charset="0"/>
              </a:rPr>
              <a:t>As of 12/31/25</a:t>
            </a:r>
          </a:p>
        </p:txBody>
      </p:sp>
      <p:sp>
        <p:nvSpPr>
          <p:cNvPr id="28680" name="Text Box 11"/>
          <p:cNvSpPr txBox="1">
            <a:spLocks noChangeArrowheads="1"/>
          </p:cNvSpPr>
          <p:nvPr/>
        </p:nvSpPr>
        <p:spPr bwMode="auto">
          <a:xfrm>
            <a:off x="325887" y="1189042"/>
            <a:ext cx="11479927" cy="10772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None/>
            </a:pPr>
            <a:r>
              <a:rPr lang="en-US" altLang="en-US" sz="1600" b="0" dirty="0">
                <a:solidFill>
                  <a:srgbClr val="666666"/>
                </a:solidFill>
                <a:latin typeface="Capital Group Sans Medium" panose="02000603000000020004" pitchFamily="2" charset="0"/>
                <a:cs typeface="AvenirNext LT Com Demi"/>
              </a:rPr>
              <a:t>Figures shown are past results and are not predictive of results in future periods. Current and future results may be lower or higher than those shown. Prices and returns will vary, so investors may lose money. </a:t>
            </a:r>
            <a:r>
              <a:rPr lang="en-US" sz="1600" b="0" dirty="0">
                <a:solidFill>
                  <a:srgbClr val="666666"/>
                </a:solidFill>
                <a:latin typeface="Capital Group Sans Medium" panose="02000603000000020004" pitchFamily="2" charset="0"/>
              </a:rPr>
              <a:t>Investing for short periods makes losses more likely. </a:t>
            </a:r>
            <a:r>
              <a:rPr lang="en-US" altLang="en-US" sz="1600" b="0" dirty="0">
                <a:solidFill>
                  <a:srgbClr val="666666"/>
                </a:solidFill>
                <a:latin typeface="Capital Group Sans Medium" panose="02000603000000020004" pitchFamily="2" charset="0"/>
                <a:cs typeface="AvenirNext LT Com Demi"/>
              </a:rPr>
              <a:t>Fund results are for Class A shares and reflect deduction of the maximum sales charge (5.75%). For current information and month-end results, visit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endParaRPr lang="en-US" altLang="en-US" sz="1600" b="0" dirty="0">
              <a:solidFill>
                <a:srgbClr val="666666"/>
              </a:solidFill>
              <a:latin typeface="Capital Group Sans Medium" panose="02000603000000020004" pitchFamily="2" charset="0"/>
              <a:cs typeface="AvenirNext LT Com Demi"/>
            </a:endParaRPr>
          </a:p>
        </p:txBody>
      </p:sp>
      <p:sp>
        <p:nvSpPr>
          <p:cNvPr id="28689" name="Text Box 7"/>
          <p:cNvSpPr txBox="1">
            <a:spLocks noChangeArrowheads="1"/>
          </p:cNvSpPr>
          <p:nvPr/>
        </p:nvSpPr>
        <p:spPr bwMode="auto">
          <a:xfrm>
            <a:off x="514221" y="2895600"/>
            <a:ext cx="5846825"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600" dirty="0">
                <a:solidFill>
                  <a:schemeClr val="tx2"/>
                </a:solidFill>
                <a:latin typeface="Capital Group Sans Medium" panose="02000603000000020004" pitchFamily="2" charset="0"/>
              </a:rPr>
              <a:t>Hypothetical $10,000 a year in ICA, starting in 2006:</a:t>
            </a:r>
          </a:p>
        </p:txBody>
      </p:sp>
      <p:sp>
        <p:nvSpPr>
          <p:cNvPr id="12" name="Rectangle 11">
            <a:extLst>
              <a:ext uri="{C183D7F6-B498-43B3-948B-1728B52AA6E4}">
                <adec:decorative xmlns:adec="http://schemas.microsoft.com/office/drawing/2017/decorative" val="1"/>
              </a:ext>
            </a:extLst>
          </p:cNvPr>
          <p:cNvSpPr/>
          <p:nvPr/>
        </p:nvSpPr>
        <p:spPr>
          <a:xfrm>
            <a:off x="480370" y="3259145"/>
            <a:ext cx="5520945" cy="4206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solidFill>
                <a:srgbClr val="005F9E"/>
              </a:solidFill>
            </a:endParaRPr>
          </a:p>
        </p:txBody>
      </p:sp>
      <p:sp>
        <p:nvSpPr>
          <p:cNvPr id="28682" name="Text Box 7"/>
          <p:cNvSpPr txBox="1">
            <a:spLocks noChangeArrowheads="1"/>
          </p:cNvSpPr>
          <p:nvPr/>
        </p:nvSpPr>
        <p:spPr bwMode="auto">
          <a:xfrm>
            <a:off x="514221" y="3313116"/>
            <a:ext cx="5846825"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600" b="0" dirty="0">
                <a:solidFill>
                  <a:srgbClr val="FFFFFF"/>
                </a:solidFill>
                <a:latin typeface="Capital Group Sans Medium" panose="02000603000000020004" pitchFamily="2" charset="0"/>
                <a:cs typeface="AvenirNext LT Com Demi"/>
              </a:rPr>
              <a:t>Worst-day investments (market highs)</a:t>
            </a:r>
            <a:r>
              <a:rPr lang="en-US" altLang="en-US" sz="1600" b="0" baseline="30000" dirty="0">
                <a:solidFill>
                  <a:srgbClr val="FFFFFF"/>
                </a:solidFill>
                <a:latin typeface="Capital Group Sans Medium" panose="02000603000000020004" pitchFamily="2" charset="0"/>
                <a:cs typeface="AvenirNext LT Com Demi"/>
              </a:rPr>
              <a:t>1</a:t>
            </a:r>
          </a:p>
        </p:txBody>
      </p:sp>
      <p:sp>
        <p:nvSpPr>
          <p:cNvPr id="15" name="Rectangle 14">
            <a:extLst>
              <a:ext uri="{C183D7F6-B498-43B3-948B-1728B52AA6E4}">
                <adec:decorative xmlns:adec="http://schemas.microsoft.com/office/drawing/2017/decorative" val="1"/>
              </a:ext>
            </a:extLst>
          </p:cNvPr>
          <p:cNvSpPr/>
          <p:nvPr/>
        </p:nvSpPr>
        <p:spPr>
          <a:xfrm>
            <a:off x="480370" y="4076706"/>
            <a:ext cx="5520945" cy="423863"/>
          </a:xfrm>
          <a:prstGeom prst="rect">
            <a:avLst/>
          </a:prstGeom>
          <a:solidFill>
            <a:srgbClr val="E5EA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28684" name="Text Box 7"/>
          <p:cNvSpPr txBox="1">
            <a:spLocks noChangeArrowheads="1"/>
          </p:cNvSpPr>
          <p:nvPr/>
        </p:nvSpPr>
        <p:spPr bwMode="auto">
          <a:xfrm>
            <a:off x="514222" y="3710903"/>
            <a:ext cx="5967463" cy="7386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Ending value                                                            $694,213 </a:t>
            </a:r>
          </a:p>
          <a:p>
            <a:pPr eaLnBrk="1" hangingPunct="1">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Average annual total return                                      11.47%</a:t>
            </a:r>
          </a:p>
        </p:txBody>
      </p:sp>
      <p:sp>
        <p:nvSpPr>
          <p:cNvPr id="25" name="Rectangle 24">
            <a:extLst>
              <a:ext uri="{C183D7F6-B498-43B3-948B-1728B52AA6E4}">
                <adec:decorative xmlns:adec="http://schemas.microsoft.com/office/drawing/2017/decorative" val="1"/>
              </a:ext>
            </a:extLst>
          </p:cNvPr>
          <p:cNvSpPr/>
          <p:nvPr/>
        </p:nvSpPr>
        <p:spPr>
          <a:xfrm>
            <a:off x="6223506" y="3259145"/>
            <a:ext cx="5520945" cy="4206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28686" name="Text Box 7"/>
          <p:cNvSpPr txBox="1">
            <a:spLocks noChangeArrowheads="1"/>
          </p:cNvSpPr>
          <p:nvPr/>
        </p:nvSpPr>
        <p:spPr bwMode="auto">
          <a:xfrm>
            <a:off x="6257357" y="3313116"/>
            <a:ext cx="5846825"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600" b="0" dirty="0">
                <a:solidFill>
                  <a:srgbClr val="FFFFFF"/>
                </a:solidFill>
                <a:latin typeface="Capital Group Sans Medium" panose="02000603000000020004" pitchFamily="2" charset="0"/>
                <a:cs typeface="AvenirNext LT Com Demi"/>
              </a:rPr>
              <a:t>Best-day investments (market lows)</a:t>
            </a:r>
            <a:r>
              <a:rPr lang="en-US" altLang="en-US" sz="1600" b="0" baseline="30000" dirty="0">
                <a:solidFill>
                  <a:srgbClr val="FFFFFF"/>
                </a:solidFill>
                <a:latin typeface="Capital Group Sans Medium" panose="02000603000000020004" pitchFamily="2" charset="0"/>
                <a:cs typeface="AvenirNext LT Com Demi"/>
              </a:rPr>
              <a:t>2</a:t>
            </a:r>
            <a:endParaRPr lang="en-US" altLang="en-US" sz="1600" b="0" dirty="0">
              <a:solidFill>
                <a:srgbClr val="FFFFFF"/>
              </a:solidFill>
              <a:latin typeface="Capital Group Sans Medium" panose="02000603000000020004" pitchFamily="2" charset="0"/>
              <a:cs typeface="AvenirNext LT Com Demi"/>
            </a:endParaRPr>
          </a:p>
        </p:txBody>
      </p:sp>
      <p:sp>
        <p:nvSpPr>
          <p:cNvPr id="27" name="Rectangle 26">
            <a:extLst>
              <a:ext uri="{C183D7F6-B498-43B3-948B-1728B52AA6E4}">
                <adec:decorative xmlns:adec="http://schemas.microsoft.com/office/drawing/2017/decorative" val="1"/>
              </a:ext>
            </a:extLst>
          </p:cNvPr>
          <p:cNvSpPr/>
          <p:nvPr/>
        </p:nvSpPr>
        <p:spPr>
          <a:xfrm>
            <a:off x="6232837" y="4076706"/>
            <a:ext cx="5520945" cy="423863"/>
          </a:xfrm>
          <a:prstGeom prst="rect">
            <a:avLst/>
          </a:prstGeom>
          <a:solidFill>
            <a:srgbClr val="E5EAE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2" rIns="91421" bIns="45712" anchor="ctr"/>
          <a:lstStyle/>
          <a:p>
            <a:pPr algn="ctr" eaLnBrk="1" hangingPunct="1">
              <a:defRPr/>
            </a:pPr>
            <a:endParaRPr lang="en-US"/>
          </a:p>
        </p:txBody>
      </p:sp>
      <p:sp>
        <p:nvSpPr>
          <p:cNvPr id="28688" name="Text Box 7"/>
          <p:cNvSpPr txBox="1">
            <a:spLocks noChangeArrowheads="1"/>
          </p:cNvSpPr>
          <p:nvPr/>
        </p:nvSpPr>
        <p:spPr bwMode="auto">
          <a:xfrm>
            <a:off x="6257361" y="3698720"/>
            <a:ext cx="5846821" cy="7386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tabLst>
                <a:tab pos="3946525" algn="r"/>
              </a:tabLst>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Ending value                                                            $904,175</a:t>
            </a:r>
          </a:p>
          <a:p>
            <a:pPr eaLnBrk="1" hangingPunct="1">
              <a:spcBef>
                <a:spcPct val="0"/>
              </a:spcBef>
              <a:spcAft>
                <a:spcPts val="1200"/>
              </a:spcAft>
              <a:buNone/>
            </a:pPr>
            <a:r>
              <a:rPr lang="en-US" altLang="en-US" sz="1600" b="0" dirty="0">
                <a:solidFill>
                  <a:schemeClr val="tx1"/>
                </a:solidFill>
                <a:latin typeface="Capital Group Sans" panose="02000503000000020004" pitchFamily="2" charset="0"/>
                <a:cs typeface="AvenirNext LT Com Demi"/>
              </a:rPr>
              <a:t>Average annual total return                                      13.23%</a:t>
            </a:r>
          </a:p>
        </p:txBody>
      </p:sp>
      <p:sp>
        <p:nvSpPr>
          <p:cNvPr id="28679" name="Text Box 8"/>
          <p:cNvSpPr txBox="1">
            <a:spLocks noChangeArrowheads="1"/>
          </p:cNvSpPr>
          <p:nvPr/>
        </p:nvSpPr>
        <p:spPr bwMode="auto">
          <a:xfrm>
            <a:off x="334349" y="5656880"/>
            <a:ext cx="11664363" cy="9233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FontTx/>
              <a:buNone/>
            </a:pPr>
            <a:r>
              <a:rPr lang="en-US" sz="900" b="0" baseline="30000" dirty="0">
                <a:solidFill>
                  <a:srgbClr val="666666"/>
                </a:solidFill>
                <a:latin typeface="Capital Group Sans" panose="02000503000000020004" pitchFamily="2" charset="0"/>
              </a:rPr>
              <a:t>1</a:t>
            </a:r>
            <a:r>
              <a:rPr lang="en-US" sz="900" b="0" dirty="0">
                <a:solidFill>
                  <a:srgbClr val="666666"/>
                </a:solidFill>
                <a:latin typeface="Capital Group Sans" panose="02000503000000020004" pitchFamily="2" charset="0"/>
              </a:rPr>
              <a:t>Dates used include 3/4/05, 12/27/06, 10/09/07, 5/2/08, 12/30/09, 12/29/10, 4/29/11, 10/5/12, 12/31/13, 12/26/14, 5/19/15, 12/20/16, 12/28/17, 10/3/18, 12/27/19, 12/31/20, 12/29/21, 1./4/22, 12/28/23,   </a:t>
            </a:r>
            <a:br>
              <a:rPr lang="en-US" sz="900" b="0" dirty="0">
                <a:solidFill>
                  <a:srgbClr val="666666"/>
                </a:solidFill>
                <a:latin typeface="Capital Group Sans" panose="02000503000000020004" pitchFamily="2" charset="0"/>
              </a:rPr>
            </a:br>
            <a:r>
              <a:rPr lang="en-US" sz="900" b="0" dirty="0">
                <a:solidFill>
                  <a:srgbClr val="666666"/>
                </a:solidFill>
                <a:latin typeface="Capital Group Sans" panose="02000503000000020004" pitchFamily="2" charset="0"/>
              </a:rPr>
              <a:t>  12/4/24 and 12/24/25. </a:t>
            </a:r>
          </a:p>
          <a:p>
            <a:pPr eaLnBrk="1" hangingPunct="1">
              <a:buNone/>
            </a:pPr>
            <a:r>
              <a:rPr lang="en-US" sz="900" b="0" baseline="30000" dirty="0">
                <a:solidFill>
                  <a:srgbClr val="666666"/>
                </a:solidFill>
                <a:latin typeface="Capital Group Sans" panose="02000503000000020004" pitchFamily="2" charset="0"/>
              </a:rPr>
              <a:t>2</a:t>
            </a:r>
            <a:r>
              <a:rPr lang="en-US" sz="900" b="0" dirty="0">
                <a:solidFill>
                  <a:srgbClr val="666666"/>
                </a:solidFill>
                <a:latin typeface="Capital Group Sans" panose="02000503000000020004" pitchFamily="2" charset="0"/>
              </a:rPr>
              <a:t>Dates used include 4/20/05, 1/20/06, 3/5/07, 11/20/08, 3/9/09, 7/2/10, 10/3/11, 6/4/12, 1/8/13, 2/3/14, 8/25/15, 2/11/16, 1/19/17, 12/24/18, 1/3/19, 3/23/20, 1/29/21, 9/30/22, 3/13/23, 1/17/24 and 4/8/25. </a:t>
            </a:r>
          </a:p>
          <a:p>
            <a:pPr eaLnBrk="1" hangingPunct="1">
              <a:buFontTx/>
              <a:buNone/>
            </a:pPr>
            <a:r>
              <a:rPr lang="en-US" altLang="en-US" sz="900" b="0" dirty="0">
                <a:solidFill>
                  <a:srgbClr val="666666"/>
                </a:solidFill>
                <a:latin typeface="Capital Group Sans" panose="02000503000000020004" pitchFamily="2" charset="0"/>
              </a:rPr>
              <a:t>The average annual total returns shown take into account subsequent investments. Market highs and lows based on Dow Jones Industrial Average. Louie is a fictional character, and his results are for illustrative purposes only. Cumulative volume discount applied when appropriate.</a:t>
            </a:r>
          </a:p>
        </p:txBody>
      </p:sp>
      <p:sp>
        <p:nvSpPr>
          <p:cNvPr id="28678" name="Text Box 5">
            <a:extLst>
              <a:ext uri="{C183D7F6-B498-43B3-948B-1728B52AA6E4}">
                <adec:decorative xmlns:adec="http://schemas.microsoft.com/office/drawing/2017/decorative" val="1"/>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a14="http://schemas.microsoft.com/office/drawing/2010/main" xmlns="">
                <a:solidFill>
                  <a:srgbClr val="009AD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FontTx/>
              <a:buNone/>
            </a:pPr>
            <a:r>
              <a:rPr lang="en-US" altLang="en-US" sz="800" b="0" dirty="0">
                <a:solidFill>
                  <a:srgbClr val="666666"/>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C183D7F6-B498-43B3-948B-1728B52AA6E4}">
                <adec:decorative xmlns:adec="http://schemas.microsoft.com/office/drawing/2017/decorative" val="1"/>
              </a:ext>
            </a:extLst>
          </p:cNvPr>
          <p:cNvSpPr>
            <a:spLocks noGrp="1"/>
          </p:cNvSpPr>
          <p:nvPr>
            <p:ph type="title"/>
          </p:nvPr>
        </p:nvSpPr>
        <p:spPr>
          <a:xfrm>
            <a:off x="828686" y="2778952"/>
            <a:ext cx="4276725" cy="1446549"/>
          </a:xfrm>
        </p:spPr>
        <p:txBody>
          <a:bodyPr/>
          <a:lstStyle/>
          <a:p>
            <a:pPr algn="ctr"/>
            <a:r>
              <a:rPr lang="en-US" sz="4400" b="0" dirty="0">
                <a:solidFill>
                  <a:schemeClr val="bg1"/>
                </a:solidFill>
                <a:latin typeface="Capital Group Sans" panose="02000503000000020004" pitchFamily="2" charset="0"/>
              </a:rPr>
              <a:t>What we know for sure</a:t>
            </a:r>
            <a:endParaRPr lang="en-US" sz="4400" b="0" dirty="0">
              <a:solidFill>
                <a:schemeClr val="tx1"/>
              </a:solidFill>
              <a:latin typeface="Capital Group Sans" panose="02000503000000020004" pitchFamily="2" charset="0"/>
            </a:endParaRPr>
          </a:p>
        </p:txBody>
      </p:sp>
      <p:sp>
        <p:nvSpPr>
          <p:cNvPr id="2" name="Rectangle 1">
            <a:extLst>
              <a:ext uri="{FF2B5EF4-FFF2-40B4-BE49-F238E27FC236}">
                <a16:creationId xmlns:a16="http://schemas.microsoft.com/office/drawing/2014/main" id="{9893898F-5FE6-C278-444C-0C8A65FD3B9D}"/>
              </a:ext>
              <a:ext uri="{C183D7F6-B498-43B3-948B-1728B52AA6E4}">
                <adec:decorative xmlns:adec="http://schemas.microsoft.com/office/drawing/2017/decorative" val="1"/>
              </a:ext>
            </a:extLst>
          </p:cNvPr>
          <p:cNvSpPr/>
          <p:nvPr/>
        </p:nvSpPr>
        <p:spPr>
          <a:xfrm>
            <a:off x="6004560" y="0"/>
            <a:ext cx="618426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15130" y="2367171"/>
            <a:ext cx="4246940" cy="2123659"/>
          </a:xfrm>
          <a:prstGeom prst="rect">
            <a:avLst/>
          </a:prstGeom>
          <a:noFill/>
        </p:spPr>
        <p:txBody>
          <a:bodyPr wrap="square" lIns="91421" tIns="45712" rIns="91421" bIns="45712" rtlCol="0">
            <a:spAutoFit/>
          </a:bodyPr>
          <a:lstStyle/>
          <a:p>
            <a:r>
              <a:rPr lang="en-US" sz="4400" b="1" dirty="0">
                <a:solidFill>
                  <a:srgbClr val="FFFFFF"/>
                </a:solidFill>
                <a:latin typeface="Capital Group Sans Medium" panose="02000603000000020004" pitchFamily="2" charset="0"/>
                <a:cs typeface="AvenirNext LT Com Demi"/>
              </a:rPr>
              <a:t>Flat markets can present opportunities</a:t>
            </a:r>
          </a:p>
        </p:txBody>
      </p:sp>
      <p:sp>
        <p:nvSpPr>
          <p:cNvPr id="8" name="© American Funds">
            <a:extLst>
              <a:ext uri="{C183D7F6-B498-43B3-948B-1728B52AA6E4}">
                <adec:decorative xmlns:adec="http://schemas.microsoft.com/office/drawing/2017/decorative" val="1"/>
              </a:ext>
            </a:extLst>
          </p:cNvPr>
          <p:cNvSpPr txBox="1">
            <a:spLocks noChangeArrowheads="1"/>
          </p:cNvSpPr>
          <p:nvPr/>
        </p:nvSpPr>
        <p:spPr bwMode="auto">
          <a:xfrm>
            <a:off x="433393" y="6602334"/>
            <a:ext cx="2743200" cy="123111"/>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Aft>
                <a:spcPct val="45000"/>
              </a:spcAft>
              <a:buChar char="•"/>
              <a:defRPr sz="1600" b="1">
                <a:solidFill>
                  <a:srgbClr val="000000"/>
                </a:solidFill>
                <a:latin typeface="AvenirNext LT Com Regular" pitchFamily="34" charset="0"/>
                <a:cs typeface="Arial" charset="0"/>
              </a:defRPr>
            </a:lvl1pPr>
            <a:lvl2pPr marL="742950" indent="-285750" eaLnBrk="0" hangingPunct="0">
              <a:spcAft>
                <a:spcPct val="45000"/>
              </a:spcAft>
              <a:buFont typeface="Arial" charset="0"/>
              <a:buChar char="–"/>
              <a:defRPr sz="1600" b="1">
                <a:solidFill>
                  <a:srgbClr val="000000"/>
                </a:solidFill>
                <a:latin typeface="AvenirNext LT Com Regular" pitchFamily="34" charset="0"/>
                <a:cs typeface="Arial" charset="0"/>
              </a:defRPr>
            </a:lvl2pPr>
            <a:lvl3pPr marL="1143000" indent="-228600" eaLnBrk="0" hangingPunct="0">
              <a:spcAft>
                <a:spcPct val="45000"/>
              </a:spcAft>
              <a:buSzPct val="90000"/>
              <a:buFont typeface="AvenirNext LT Pro Regular" pitchFamily="34" charset="0"/>
              <a:buChar char="•"/>
              <a:defRPr sz="1600" b="1">
                <a:solidFill>
                  <a:srgbClr val="000000"/>
                </a:solidFill>
                <a:latin typeface="AvenirNext LT Com Regular" pitchFamily="34" charset="0"/>
                <a:cs typeface="Arial" charset="0"/>
              </a:defRPr>
            </a:lvl3pPr>
            <a:lvl4pPr marL="1600200" indent="-228600" eaLnBrk="0" hangingPunct="0">
              <a:spcAft>
                <a:spcPct val="45000"/>
              </a:spcAft>
              <a:buSzPct val="90000"/>
              <a:buFont typeface="Arial" charset="0"/>
              <a:buChar char="–"/>
              <a:defRPr sz="1600" b="1">
                <a:solidFill>
                  <a:srgbClr val="000000"/>
                </a:solidFill>
                <a:latin typeface="AvenirNext LT Com Regular" pitchFamily="34" charset="0"/>
                <a:cs typeface="Arial" charset="0"/>
              </a:defRPr>
            </a:lvl4pPr>
            <a:lvl5pPr marL="2057400" indent="-228600" eaLnBrk="0" hangingPunct="0">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5pPr>
            <a:lvl6pPr marL="25146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6pPr>
            <a:lvl7pPr marL="29718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7pPr>
            <a:lvl8pPr marL="34290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8pPr>
            <a:lvl9pPr marL="38862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38168278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12288" y="241814"/>
            <a:ext cx="11343761" cy="461665"/>
          </a:xfrm>
        </p:spPr>
        <p:txBody>
          <a:bodyPr/>
          <a:lstStyle/>
          <a:p>
            <a:r>
              <a:rPr lang="en-US" sz="2400" dirty="0">
                <a:solidFill>
                  <a:schemeClr val="tx1"/>
                </a:solidFill>
                <a:latin typeface="Capital Group Sans Medium" panose="02000603000000020004" pitchFamily="2" charset="0"/>
              </a:rPr>
              <a:t>ICA vs. the S&amp;P 500 index</a:t>
            </a:r>
          </a:p>
        </p:txBody>
      </p:sp>
      <p:sp>
        <p:nvSpPr>
          <p:cNvPr id="4" name="Text Placeholder 1">
            <a:extLst>
              <a:ext uri="{C183D7F6-B498-43B3-948B-1728B52AA6E4}">
                <adec:decorative xmlns:adec="http://schemas.microsoft.com/office/drawing/2017/decorative" val="0"/>
              </a:ext>
            </a:extLst>
          </p:cNvPr>
          <p:cNvSpPr txBox="1">
            <a:spLocks/>
          </p:cNvSpPr>
          <p:nvPr/>
        </p:nvSpPr>
        <p:spPr>
          <a:xfrm>
            <a:off x="332072" y="726444"/>
            <a:ext cx="10360025" cy="276999"/>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sz="1900" b="0" dirty="0">
                <a:solidFill>
                  <a:schemeClr val="tx2"/>
                </a:solidFill>
                <a:latin typeface="Capital Group Sans Medium" panose="02000603000000020004" pitchFamily="2" charset="0"/>
              </a:rPr>
              <a:t>A Hypothetical $10,000 investment in a relatively flat market, 12/31/67–12/31/78</a:t>
            </a:r>
          </a:p>
          <a:p>
            <a:pPr marL="0" indent="0">
              <a:buNone/>
            </a:pPr>
            <a:r>
              <a:rPr lang="en-US" sz="1900" b="0" i="0" dirty="0">
                <a:solidFill>
                  <a:srgbClr val="666666"/>
                </a:solidFill>
                <a:effectLst/>
                <a:latin typeface="Capital Group Sans Medium" panose="02000603000000020004" pitchFamily="2" charset="0"/>
              </a:rPr>
              <a:t>Ending value</a:t>
            </a:r>
            <a:endParaRPr lang="en-US" sz="1900" b="0" dirty="0">
              <a:solidFill>
                <a:srgbClr val="666666"/>
              </a:solidFill>
              <a:latin typeface="Capital Group Sans Medium" panose="02000603000000020004" pitchFamily="2" charset="0"/>
            </a:endParaRPr>
          </a:p>
        </p:txBody>
      </p:sp>
      <p:sp>
        <p:nvSpPr>
          <p:cNvPr id="7" name="Text Box 11"/>
          <p:cNvSpPr txBox="1">
            <a:spLocks noChangeArrowheads="1"/>
          </p:cNvSpPr>
          <p:nvPr/>
        </p:nvSpPr>
        <p:spPr bwMode="auto">
          <a:xfrm>
            <a:off x="401643" y="1666876"/>
            <a:ext cx="2772946" cy="42965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spcBef>
                <a:spcPct val="0"/>
              </a:spcBef>
              <a:spcAft>
                <a:spcPct val="45000"/>
              </a:spcAft>
              <a:buFontTx/>
              <a:buNone/>
            </a:pPr>
            <a:r>
              <a:rPr lang="en-US" altLang="en-US" sz="1600" b="0" dirty="0">
                <a:solidFill>
                  <a:srgbClr val="666666"/>
                </a:solidFill>
                <a:latin typeface="Capital Group Sans Medium" panose="02000603000000020004" pitchFamily="2" charset="0"/>
                <a:cs typeface="AvenirNext LT Com Demi"/>
              </a:rPr>
              <a:t>Figures shown are past results and are not predictive of results in future periods. Current and future results may be lower or higher than those shown. Prices and returns will vary, so investors may lose money. </a:t>
            </a:r>
            <a:r>
              <a:rPr lang="en-US" sz="1600" b="0" dirty="0">
                <a:solidFill>
                  <a:srgbClr val="666666"/>
                </a:solidFill>
                <a:latin typeface="Capital Group Sans Medium" panose="02000603000000020004" pitchFamily="2" charset="0"/>
              </a:rPr>
              <a:t>Investing for short periods makes losses more likely. </a:t>
            </a:r>
            <a:r>
              <a:rPr lang="en-US" altLang="en-US" sz="1600" b="0" dirty="0">
                <a:solidFill>
                  <a:srgbClr val="666666"/>
                </a:solidFill>
                <a:latin typeface="Capital Group Sans Medium" panose="02000603000000020004" pitchFamily="2" charset="0"/>
                <a:cs typeface="AvenirNext LT Com Demi"/>
              </a:rPr>
              <a:t>Fund results are for Class A shares and reflect deduction of the maximum sales charge (5.75%). For current information and month-end results, </a:t>
            </a:r>
            <a:br>
              <a:rPr lang="en-US" altLang="en-US" sz="1600" b="0" dirty="0">
                <a:solidFill>
                  <a:srgbClr val="666666"/>
                </a:solidFill>
                <a:latin typeface="Capital Group Sans Medium" panose="02000603000000020004" pitchFamily="2" charset="0"/>
                <a:cs typeface="AvenirNext LT Com Demi"/>
              </a:rPr>
            </a:br>
            <a:r>
              <a:rPr lang="en-US" altLang="en-US" sz="1600" b="0" dirty="0">
                <a:solidFill>
                  <a:srgbClr val="666666"/>
                </a:solidFill>
                <a:latin typeface="Capital Group Sans Medium" panose="02000603000000020004" pitchFamily="2" charset="0"/>
                <a:cs typeface="AvenirNext LT Com Demi"/>
              </a:rPr>
              <a:t>visit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endParaRPr lang="en-US" altLang="en-US" sz="1600" b="0" dirty="0">
              <a:solidFill>
                <a:srgbClr val="666666"/>
              </a:solidFill>
              <a:latin typeface="Capital Group Sans Medium" panose="02000603000000020004" pitchFamily="2" charset="0"/>
              <a:cs typeface="AvenirNext LT Com Demi"/>
            </a:endParaRPr>
          </a:p>
        </p:txBody>
      </p:sp>
      <p:sp>
        <p:nvSpPr>
          <p:cNvPr id="8" name="Text Box 39">
            <a:extLst>
              <a:ext uri="{C183D7F6-B498-43B3-948B-1728B52AA6E4}">
                <adec:decorative xmlns:adec="http://schemas.microsoft.com/office/drawing/2017/decorative" val="0"/>
              </a:ext>
            </a:extLst>
          </p:cNvPr>
          <p:cNvSpPr txBox="1">
            <a:spLocks noChangeArrowheads="1"/>
          </p:cNvSpPr>
          <p:nvPr/>
        </p:nvSpPr>
        <p:spPr bwMode="auto">
          <a:xfrm>
            <a:off x="10762323" y="1622963"/>
            <a:ext cx="1249363" cy="9925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300"/>
              </a:spcAft>
              <a:buNone/>
            </a:pPr>
            <a:r>
              <a:rPr lang="en-US" altLang="en-US" sz="1600" b="0" dirty="0">
                <a:solidFill>
                  <a:srgbClr val="0068AE"/>
                </a:solidFill>
                <a:latin typeface="Capital Group Sans Medium" panose="02000603000000020004" pitchFamily="2" charset="0"/>
                <a:cs typeface="AvenirNext LT Com Regular"/>
              </a:rPr>
              <a:t>$18,333</a:t>
            </a:r>
          </a:p>
          <a:p>
            <a:pPr eaLnBrk="1" hangingPunct="1">
              <a:spcBef>
                <a:spcPct val="0"/>
              </a:spcBef>
              <a:buFontTx/>
              <a:buNone/>
            </a:pPr>
            <a:r>
              <a:rPr lang="en-US" altLang="en-US" sz="1300" b="0" dirty="0">
                <a:solidFill>
                  <a:srgbClr val="0068AE"/>
                </a:solidFill>
                <a:latin typeface="Capital Group Sans" panose="02000503000000020004" pitchFamily="2" charset="0"/>
                <a:cs typeface="AvenirNext LT Com Demi"/>
              </a:rPr>
              <a:t>ICA with dividends reinvested</a:t>
            </a:r>
          </a:p>
        </p:txBody>
      </p:sp>
      <p:sp>
        <p:nvSpPr>
          <p:cNvPr id="9" name="Text Box 39"/>
          <p:cNvSpPr txBox="1">
            <a:spLocks noChangeArrowheads="1"/>
          </p:cNvSpPr>
          <p:nvPr/>
        </p:nvSpPr>
        <p:spPr bwMode="auto">
          <a:xfrm>
            <a:off x="10762325" y="2643023"/>
            <a:ext cx="1306513" cy="11977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300"/>
              </a:spcAft>
              <a:buNone/>
            </a:pPr>
            <a:r>
              <a:rPr lang="en-US" altLang="en-US" sz="1600" b="0" dirty="0">
                <a:solidFill>
                  <a:srgbClr val="54737C"/>
                </a:solidFill>
                <a:latin typeface="Capital Group Sans" panose="02000503000000020004" pitchFamily="2" charset="0"/>
                <a:cs typeface="AvenirNext LT Com Regular"/>
              </a:rPr>
              <a:t>$15,174</a:t>
            </a:r>
          </a:p>
          <a:p>
            <a:pPr eaLnBrk="1" hangingPunct="1">
              <a:spcBef>
                <a:spcPct val="0"/>
              </a:spcBef>
              <a:buFontTx/>
              <a:buNone/>
            </a:pPr>
            <a:r>
              <a:rPr lang="en-US" altLang="en-US" sz="1300" b="0" dirty="0">
                <a:solidFill>
                  <a:srgbClr val="54737C"/>
                </a:solidFill>
                <a:latin typeface="Capital Group Sans" panose="02000503000000020004" pitchFamily="2" charset="0"/>
                <a:cs typeface="AvenirNext LT Com Demi"/>
              </a:rPr>
              <a:t>S&amp;P 500 </a:t>
            </a:r>
            <a:br>
              <a:rPr lang="en-US" altLang="en-US" sz="1300" b="0" dirty="0">
                <a:solidFill>
                  <a:srgbClr val="54737C"/>
                </a:solidFill>
                <a:latin typeface="Capital Group Sans" panose="02000503000000020004" pitchFamily="2" charset="0"/>
                <a:cs typeface="AvenirNext LT Com Demi"/>
              </a:rPr>
            </a:br>
            <a:r>
              <a:rPr lang="en-US" altLang="en-US" sz="1300" b="0" dirty="0">
                <a:solidFill>
                  <a:srgbClr val="54737C"/>
                </a:solidFill>
                <a:latin typeface="Capital Group Sans" panose="02000503000000020004" pitchFamily="2" charset="0"/>
                <a:cs typeface="AvenirNext LT Com Demi"/>
              </a:rPr>
              <a:t>with </a:t>
            </a:r>
            <a:br>
              <a:rPr lang="en-US" altLang="en-US" sz="1300" b="0" dirty="0">
                <a:solidFill>
                  <a:srgbClr val="54737C"/>
                </a:solidFill>
                <a:latin typeface="Capital Group Sans" panose="02000503000000020004" pitchFamily="2" charset="0"/>
                <a:cs typeface="AvenirNext LT Com Demi"/>
              </a:rPr>
            </a:br>
            <a:r>
              <a:rPr lang="en-US" altLang="en-US" sz="1300" b="0" dirty="0">
                <a:solidFill>
                  <a:srgbClr val="54737C"/>
                </a:solidFill>
                <a:latin typeface="Capital Group Sans" panose="02000503000000020004" pitchFamily="2" charset="0"/>
                <a:cs typeface="AvenirNext LT Com Demi"/>
              </a:rPr>
              <a:t>dividends reinvested</a:t>
            </a:r>
          </a:p>
        </p:txBody>
      </p:sp>
      <p:sp>
        <p:nvSpPr>
          <p:cNvPr id="10" name="Text Box 39"/>
          <p:cNvSpPr txBox="1">
            <a:spLocks noChangeArrowheads="1"/>
          </p:cNvSpPr>
          <p:nvPr/>
        </p:nvSpPr>
        <p:spPr bwMode="auto">
          <a:xfrm>
            <a:off x="10762333" y="3873762"/>
            <a:ext cx="1427163" cy="5770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300"/>
              </a:spcAft>
              <a:buNone/>
            </a:pPr>
            <a:r>
              <a:rPr lang="en-US" altLang="en-US" sz="1600" b="0" dirty="0">
                <a:solidFill>
                  <a:schemeClr val="tx1"/>
                </a:solidFill>
                <a:latin typeface="Capital Group Sans Medium" panose="02000603000000020004" pitchFamily="2" charset="0"/>
                <a:cs typeface="AvenirNext LT Com Regular"/>
              </a:rPr>
              <a:t>$9,963</a:t>
            </a:r>
          </a:p>
          <a:p>
            <a:pPr eaLnBrk="1" hangingPunct="1">
              <a:spcBef>
                <a:spcPct val="0"/>
              </a:spcBef>
              <a:buFontTx/>
              <a:buNone/>
            </a:pPr>
            <a:r>
              <a:rPr lang="en-US" altLang="en-US" sz="1300" b="0" dirty="0">
                <a:solidFill>
                  <a:schemeClr val="tx1"/>
                </a:solidFill>
                <a:latin typeface="Capital Group Sans" panose="02000503000000020004" pitchFamily="2" charset="0"/>
                <a:cs typeface="AvenirNext LT Com Demi"/>
              </a:rPr>
              <a:t>S&amp;P 500 </a:t>
            </a:r>
          </a:p>
        </p:txBody>
      </p:sp>
      <p:sp>
        <p:nvSpPr>
          <p:cNvPr id="12" name="Text Box 25">
            <a:extLst>
              <a:ext uri="{C183D7F6-B498-43B3-948B-1728B52AA6E4}">
                <adec:decorative xmlns:adec="http://schemas.microsoft.com/office/drawing/2017/decorative" val="1"/>
              </a:ext>
            </a:extLst>
          </p:cNvPr>
          <p:cNvSpPr txBox="1">
            <a:spLocks noChangeArrowheads="1"/>
          </p:cNvSpPr>
          <p:nvPr/>
        </p:nvSpPr>
        <p:spPr bwMode="auto">
          <a:xfrm>
            <a:off x="3206332" y="1640842"/>
            <a:ext cx="822326"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dirty="0">
                <a:solidFill>
                  <a:srgbClr val="353535"/>
                </a:solidFill>
                <a:latin typeface="Capital Group Sans" panose="02000503000000020004" pitchFamily="2" charset="0"/>
                <a:cs typeface="AvenirNext LT Com Demi"/>
              </a:rPr>
              <a:t>$20,000</a:t>
            </a:r>
          </a:p>
        </p:txBody>
      </p:sp>
      <p:sp>
        <p:nvSpPr>
          <p:cNvPr id="13" name="Text Box 29">
            <a:extLst>
              <a:ext uri="{C183D7F6-B498-43B3-948B-1728B52AA6E4}">
                <adec:decorative xmlns:adec="http://schemas.microsoft.com/office/drawing/2017/decorative" val="1"/>
              </a:ext>
            </a:extLst>
          </p:cNvPr>
          <p:cNvSpPr txBox="1">
            <a:spLocks noChangeArrowheads="1"/>
          </p:cNvSpPr>
          <p:nvPr/>
        </p:nvSpPr>
        <p:spPr bwMode="auto">
          <a:xfrm>
            <a:off x="3206332" y="2618742"/>
            <a:ext cx="822326"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dirty="0">
                <a:solidFill>
                  <a:srgbClr val="353535"/>
                </a:solidFill>
                <a:latin typeface="Capital Group Sans" panose="02000503000000020004" pitchFamily="2" charset="0"/>
                <a:cs typeface="AvenirNext LT Com Demi"/>
              </a:rPr>
              <a:t>15,000</a:t>
            </a:r>
          </a:p>
        </p:txBody>
      </p:sp>
      <p:sp>
        <p:nvSpPr>
          <p:cNvPr id="14" name="Text Box 29">
            <a:extLst>
              <a:ext uri="{C183D7F6-B498-43B3-948B-1728B52AA6E4}">
                <adec:decorative xmlns:adec="http://schemas.microsoft.com/office/drawing/2017/decorative" val="1"/>
              </a:ext>
            </a:extLst>
          </p:cNvPr>
          <p:cNvSpPr txBox="1">
            <a:spLocks noChangeArrowheads="1"/>
          </p:cNvSpPr>
          <p:nvPr/>
        </p:nvSpPr>
        <p:spPr bwMode="auto">
          <a:xfrm>
            <a:off x="3225387" y="3595055"/>
            <a:ext cx="80327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dirty="0">
                <a:solidFill>
                  <a:srgbClr val="353535"/>
                </a:solidFill>
                <a:latin typeface="Capital Group Sans" panose="02000503000000020004" pitchFamily="2" charset="0"/>
                <a:cs typeface="AvenirNext LT Com Demi"/>
              </a:rPr>
              <a:t>10,000</a:t>
            </a:r>
          </a:p>
        </p:txBody>
      </p:sp>
      <p:sp>
        <p:nvSpPr>
          <p:cNvPr id="11" name="Text Box 23">
            <a:extLst>
              <a:ext uri="{C183D7F6-B498-43B3-948B-1728B52AA6E4}">
                <adec:decorative xmlns:adec="http://schemas.microsoft.com/office/drawing/2017/decorative" val="1"/>
              </a:ext>
            </a:extLst>
          </p:cNvPr>
          <p:cNvSpPr txBox="1">
            <a:spLocks noChangeArrowheads="1"/>
          </p:cNvSpPr>
          <p:nvPr/>
        </p:nvSpPr>
        <p:spPr bwMode="auto">
          <a:xfrm>
            <a:off x="3404776" y="4569781"/>
            <a:ext cx="623887"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dirty="0">
                <a:solidFill>
                  <a:srgbClr val="353535"/>
                </a:solidFill>
                <a:latin typeface="Capital Group Sans" panose="02000503000000020004" pitchFamily="2" charset="0"/>
                <a:cs typeface="AvenirNext LT Com Demi"/>
              </a:rPr>
              <a:t>5,000</a:t>
            </a:r>
          </a:p>
        </p:txBody>
      </p:sp>
      <p:sp>
        <p:nvSpPr>
          <p:cNvPr id="15" name="Text Box 30">
            <a:extLst>
              <a:ext uri="{C183D7F6-B498-43B3-948B-1728B52AA6E4}">
                <adec:decorative xmlns:adec="http://schemas.microsoft.com/office/drawing/2017/decorative" val="1"/>
              </a:ext>
            </a:extLst>
          </p:cNvPr>
          <p:cNvSpPr txBox="1">
            <a:spLocks noChangeArrowheads="1"/>
          </p:cNvSpPr>
          <p:nvPr/>
        </p:nvSpPr>
        <p:spPr bwMode="auto">
          <a:xfrm>
            <a:off x="4074194"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dirty="0">
                <a:solidFill>
                  <a:srgbClr val="353535"/>
                </a:solidFill>
                <a:latin typeface="Capital Group Sans" panose="02000503000000020004" pitchFamily="2" charset="0"/>
                <a:cs typeface="AvenirNext LT Com Demi"/>
              </a:rPr>
              <a:t>1968</a:t>
            </a:r>
          </a:p>
        </p:txBody>
      </p:sp>
      <p:sp>
        <p:nvSpPr>
          <p:cNvPr id="16" name="Text Box 31">
            <a:extLst>
              <a:ext uri="{C183D7F6-B498-43B3-948B-1728B52AA6E4}">
                <adec:decorative xmlns:adec="http://schemas.microsoft.com/office/drawing/2017/decorative" val="1"/>
              </a:ext>
            </a:extLst>
          </p:cNvPr>
          <p:cNvSpPr txBox="1">
            <a:spLocks noChangeArrowheads="1"/>
          </p:cNvSpPr>
          <p:nvPr/>
        </p:nvSpPr>
        <p:spPr bwMode="auto">
          <a:xfrm>
            <a:off x="4637758"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1969</a:t>
            </a:r>
          </a:p>
        </p:txBody>
      </p:sp>
      <p:sp>
        <p:nvSpPr>
          <p:cNvPr id="17" name="Text Box 32">
            <a:extLst>
              <a:ext uri="{C183D7F6-B498-43B3-948B-1728B52AA6E4}">
                <adec:decorative xmlns:adec="http://schemas.microsoft.com/office/drawing/2017/decorative" val="1"/>
              </a:ext>
            </a:extLst>
          </p:cNvPr>
          <p:cNvSpPr txBox="1">
            <a:spLocks noChangeArrowheads="1"/>
          </p:cNvSpPr>
          <p:nvPr/>
        </p:nvSpPr>
        <p:spPr bwMode="auto">
          <a:xfrm>
            <a:off x="5201320"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1970</a:t>
            </a:r>
          </a:p>
        </p:txBody>
      </p:sp>
      <p:sp>
        <p:nvSpPr>
          <p:cNvPr id="18" name="Text Box 33">
            <a:extLst>
              <a:ext uri="{C183D7F6-B498-43B3-948B-1728B52AA6E4}">
                <adec:decorative xmlns:adec="http://schemas.microsoft.com/office/drawing/2017/decorative" val="1"/>
              </a:ext>
            </a:extLst>
          </p:cNvPr>
          <p:cNvSpPr txBox="1">
            <a:spLocks noChangeArrowheads="1"/>
          </p:cNvSpPr>
          <p:nvPr/>
        </p:nvSpPr>
        <p:spPr bwMode="auto">
          <a:xfrm>
            <a:off x="5764883"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1971</a:t>
            </a:r>
          </a:p>
        </p:txBody>
      </p:sp>
      <p:sp>
        <p:nvSpPr>
          <p:cNvPr id="19" name="Text Box 34">
            <a:extLst>
              <a:ext uri="{C183D7F6-B498-43B3-948B-1728B52AA6E4}">
                <adec:decorative xmlns:adec="http://schemas.microsoft.com/office/drawing/2017/decorative" val="1"/>
              </a:ext>
            </a:extLst>
          </p:cNvPr>
          <p:cNvSpPr txBox="1">
            <a:spLocks noChangeArrowheads="1"/>
          </p:cNvSpPr>
          <p:nvPr/>
        </p:nvSpPr>
        <p:spPr bwMode="auto">
          <a:xfrm>
            <a:off x="6330032"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1972</a:t>
            </a:r>
          </a:p>
        </p:txBody>
      </p:sp>
      <p:sp>
        <p:nvSpPr>
          <p:cNvPr id="20" name="Text Box 35">
            <a:extLst>
              <a:ext uri="{C183D7F6-B498-43B3-948B-1728B52AA6E4}">
                <adec:decorative xmlns:adec="http://schemas.microsoft.com/office/drawing/2017/decorative" val="1"/>
              </a:ext>
            </a:extLst>
          </p:cNvPr>
          <p:cNvSpPr txBox="1">
            <a:spLocks noChangeArrowheads="1"/>
          </p:cNvSpPr>
          <p:nvPr/>
        </p:nvSpPr>
        <p:spPr bwMode="auto">
          <a:xfrm>
            <a:off x="6893594"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1973</a:t>
            </a:r>
          </a:p>
        </p:txBody>
      </p:sp>
      <p:sp>
        <p:nvSpPr>
          <p:cNvPr id="21" name="Text Box 36">
            <a:extLst>
              <a:ext uri="{C183D7F6-B498-43B3-948B-1728B52AA6E4}">
                <adec:decorative xmlns:adec="http://schemas.microsoft.com/office/drawing/2017/decorative" val="1"/>
              </a:ext>
            </a:extLst>
          </p:cNvPr>
          <p:cNvSpPr txBox="1">
            <a:spLocks noChangeArrowheads="1"/>
          </p:cNvSpPr>
          <p:nvPr/>
        </p:nvSpPr>
        <p:spPr bwMode="auto">
          <a:xfrm>
            <a:off x="7457157"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1974</a:t>
            </a:r>
          </a:p>
        </p:txBody>
      </p:sp>
      <p:sp>
        <p:nvSpPr>
          <p:cNvPr id="22" name="Text Box 37">
            <a:extLst>
              <a:ext uri="{C183D7F6-B498-43B3-948B-1728B52AA6E4}">
                <adec:decorative xmlns:adec="http://schemas.microsoft.com/office/drawing/2017/decorative" val="1"/>
              </a:ext>
            </a:extLst>
          </p:cNvPr>
          <p:cNvSpPr txBox="1">
            <a:spLocks noChangeArrowheads="1"/>
          </p:cNvSpPr>
          <p:nvPr/>
        </p:nvSpPr>
        <p:spPr bwMode="auto">
          <a:xfrm>
            <a:off x="8020719"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1975</a:t>
            </a:r>
          </a:p>
        </p:txBody>
      </p:sp>
      <p:sp>
        <p:nvSpPr>
          <p:cNvPr id="25" name="Text Box 37">
            <a:extLst>
              <a:ext uri="{C183D7F6-B498-43B3-948B-1728B52AA6E4}">
                <adec:decorative xmlns:adec="http://schemas.microsoft.com/office/drawing/2017/decorative" val="1"/>
              </a:ext>
            </a:extLst>
          </p:cNvPr>
          <p:cNvSpPr txBox="1">
            <a:spLocks noChangeArrowheads="1"/>
          </p:cNvSpPr>
          <p:nvPr/>
        </p:nvSpPr>
        <p:spPr bwMode="auto">
          <a:xfrm>
            <a:off x="8584282"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1976</a:t>
            </a:r>
          </a:p>
        </p:txBody>
      </p:sp>
      <p:sp>
        <p:nvSpPr>
          <p:cNvPr id="24" name="Text Box 37">
            <a:extLst>
              <a:ext uri="{C183D7F6-B498-43B3-948B-1728B52AA6E4}">
                <adec:decorative xmlns:adec="http://schemas.microsoft.com/office/drawing/2017/decorative" val="1"/>
              </a:ext>
            </a:extLst>
          </p:cNvPr>
          <p:cNvSpPr txBox="1">
            <a:spLocks noChangeArrowheads="1"/>
          </p:cNvSpPr>
          <p:nvPr/>
        </p:nvSpPr>
        <p:spPr bwMode="auto">
          <a:xfrm>
            <a:off x="9147846"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1977</a:t>
            </a:r>
          </a:p>
        </p:txBody>
      </p:sp>
      <p:sp>
        <p:nvSpPr>
          <p:cNvPr id="23" name="Text Box 37">
            <a:extLst>
              <a:ext uri="{C183D7F6-B498-43B3-948B-1728B52AA6E4}">
                <adec:decorative xmlns:adec="http://schemas.microsoft.com/office/drawing/2017/decorative" val="1"/>
              </a:ext>
            </a:extLst>
          </p:cNvPr>
          <p:cNvSpPr txBox="1">
            <a:spLocks noChangeArrowheads="1"/>
          </p:cNvSpPr>
          <p:nvPr/>
        </p:nvSpPr>
        <p:spPr bwMode="auto">
          <a:xfrm>
            <a:off x="9711405" y="4859218"/>
            <a:ext cx="898525" cy="2615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1978</a:t>
            </a:r>
          </a:p>
        </p:txBody>
      </p:sp>
      <p:sp>
        <p:nvSpPr>
          <p:cNvPr id="6" name="Footnote placeholder">
            <a:extLst>
              <a:ext uri="{C183D7F6-B498-43B3-948B-1728B52AA6E4}">
                <adec:decorative xmlns:adec="http://schemas.microsoft.com/office/drawing/2017/decorative" val="0"/>
              </a:ext>
            </a:extLst>
          </p:cNvPr>
          <p:cNvSpPr txBox="1">
            <a:spLocks noChangeArrowheads="1"/>
          </p:cNvSpPr>
          <p:nvPr/>
        </p:nvSpPr>
        <p:spPr bwMode="auto">
          <a:xfrm>
            <a:off x="411783" y="6332913"/>
            <a:ext cx="11428719" cy="138499"/>
          </a:xfrm>
          <a:prstGeom prst="rect">
            <a:avLst/>
          </a:prstGeom>
          <a:noFill/>
          <a:ln w="9525">
            <a:noFill/>
            <a:miter lim="800000"/>
            <a:headEnd/>
            <a:tailEnd/>
          </a:ln>
          <a:effectLst/>
        </p:spPr>
        <p:txBody>
          <a:bodyPr wrap="square" lIns="0" tIns="0" rIns="0" bIns="0" anchor="b">
            <a:spAutoFit/>
          </a:bodyPr>
          <a:lstStyle/>
          <a:p>
            <a:r>
              <a:rPr lang="en-US" sz="900" dirty="0">
                <a:solidFill>
                  <a:srgbClr val="666666"/>
                </a:solidFill>
                <a:latin typeface="Capital Group Sans" panose="02000503000000020004" pitchFamily="2" charset="0"/>
              </a:rPr>
              <a:t>There have been periods when the fund has lagged the index.</a:t>
            </a:r>
          </a:p>
        </p:txBody>
      </p:sp>
      <p:sp>
        <p:nvSpPr>
          <p:cNvPr id="27" name="Rectangle 26">
            <a:extLst>
              <a:ext uri="{C183D7F6-B498-43B3-948B-1728B52AA6E4}">
                <adec:decorative xmlns:adec="http://schemas.microsoft.com/office/drawing/2017/decorative" val="1"/>
              </a:ext>
            </a:extLst>
          </p:cNvPr>
          <p:cNvSpPr/>
          <p:nvPr/>
        </p:nvSpPr>
        <p:spPr>
          <a:xfrm>
            <a:off x="322437"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cxnSp>
        <p:nvCxnSpPr>
          <p:cNvPr id="30" name="Straight Connector 29">
            <a:extLst>
              <a:ext uri="{FF2B5EF4-FFF2-40B4-BE49-F238E27FC236}">
                <a16:creationId xmlns:a16="http://schemas.microsoft.com/office/drawing/2014/main" id="{71D54131-62EF-7EB4-98ED-01E649C9FDBA}"/>
              </a:ext>
            </a:extLst>
          </p:cNvPr>
          <p:cNvCxnSpPr>
            <a:cxnSpLocks/>
          </p:cNvCxnSpPr>
          <p:nvPr/>
        </p:nvCxnSpPr>
        <p:spPr>
          <a:xfrm>
            <a:off x="3339548" y="1893893"/>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1D1026E-79D1-874B-D77E-FD16DCFE397C}"/>
              </a:ext>
            </a:extLst>
          </p:cNvPr>
          <p:cNvCxnSpPr>
            <a:cxnSpLocks/>
          </p:cNvCxnSpPr>
          <p:nvPr/>
        </p:nvCxnSpPr>
        <p:spPr>
          <a:xfrm>
            <a:off x="3339548" y="2856483"/>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A46FC6E-A9BE-0B37-D500-FEEBB93EC0A9}"/>
              </a:ext>
            </a:extLst>
          </p:cNvPr>
          <p:cNvCxnSpPr>
            <a:cxnSpLocks/>
          </p:cNvCxnSpPr>
          <p:nvPr/>
        </p:nvCxnSpPr>
        <p:spPr>
          <a:xfrm>
            <a:off x="3339548" y="3819918"/>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FADB957-5A56-D30E-19D6-CA6E64EA8434}"/>
              </a:ext>
            </a:extLst>
          </p:cNvPr>
          <p:cNvCxnSpPr>
            <a:cxnSpLocks/>
          </p:cNvCxnSpPr>
          <p:nvPr/>
        </p:nvCxnSpPr>
        <p:spPr>
          <a:xfrm>
            <a:off x="3339548" y="4791307"/>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pic>
        <p:nvPicPr>
          <p:cNvPr id="3" name="Picture 2" descr="Line chart comparing investment of a hypothetical $10,000 in ICA and S&amp;P 500 from 1968 to 1978. Ending values described in the following text. ">
            <a:extLst>
              <a:ext uri="{FF2B5EF4-FFF2-40B4-BE49-F238E27FC236}">
                <a16:creationId xmlns:a16="http://schemas.microsoft.com/office/drawing/2014/main" id="{087F7C83-BD18-48FF-959A-1A5FAE643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3553" y="1943100"/>
            <a:ext cx="6994462" cy="3633843"/>
          </a:xfrm>
          <a:prstGeom prst="rect">
            <a:avLst/>
          </a:prstGeom>
        </p:spPr>
      </p:pic>
    </p:spTree>
    <p:extLst>
      <p:ext uri="{BB962C8B-B14F-4D97-AF65-F5344CB8AC3E}">
        <p14:creationId xmlns:p14="http://schemas.microsoft.com/office/powerpoint/2010/main" val="408289967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02456" y="231654"/>
            <a:ext cx="11343761" cy="461665"/>
          </a:xfrm>
        </p:spPr>
        <p:txBody>
          <a:bodyPr/>
          <a:lstStyle/>
          <a:p>
            <a:r>
              <a:rPr lang="en-US" sz="2400" dirty="0">
                <a:solidFill>
                  <a:schemeClr val="tx1"/>
                </a:solidFill>
                <a:latin typeface="Capital Group Sans Medium" panose="02000603000000020004" pitchFamily="2" charset="0"/>
              </a:rPr>
              <a:t>ICA vs. the S&amp;P 500 Index</a:t>
            </a:r>
          </a:p>
        </p:txBody>
      </p:sp>
      <p:sp>
        <p:nvSpPr>
          <p:cNvPr id="4" name="Text Placeholder 1"/>
          <p:cNvSpPr txBox="1">
            <a:spLocks/>
          </p:cNvSpPr>
          <p:nvPr/>
        </p:nvSpPr>
        <p:spPr>
          <a:xfrm>
            <a:off x="322240" y="716284"/>
            <a:ext cx="10360025" cy="276999"/>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sz="1900" b="0" dirty="0">
                <a:solidFill>
                  <a:schemeClr val="tx2"/>
                </a:solidFill>
                <a:latin typeface="Capital Group Sans Medium" panose="02000603000000020004" pitchFamily="2" charset="0"/>
              </a:rPr>
              <a:t>A Hypothetical $10,000 investment in a relatively flat market, 12/31/99–12/31/07</a:t>
            </a:r>
          </a:p>
          <a:p>
            <a:pPr marL="0" indent="0">
              <a:buNone/>
            </a:pPr>
            <a:r>
              <a:rPr lang="en-US" sz="1900" b="0" i="0" dirty="0">
                <a:solidFill>
                  <a:srgbClr val="666666"/>
                </a:solidFill>
                <a:effectLst/>
                <a:latin typeface="Capital Group Sans Medium" panose="02000603000000020004" pitchFamily="2" charset="0"/>
              </a:rPr>
              <a:t>Ending value</a:t>
            </a:r>
            <a:endParaRPr lang="en-US" sz="1900" b="0" dirty="0">
              <a:solidFill>
                <a:srgbClr val="666666"/>
              </a:solidFill>
              <a:latin typeface="Capital Group Sans Medium" panose="02000603000000020004" pitchFamily="2" charset="0"/>
            </a:endParaRPr>
          </a:p>
        </p:txBody>
      </p:sp>
      <p:sp>
        <p:nvSpPr>
          <p:cNvPr id="7" name="Text Box 11"/>
          <p:cNvSpPr txBox="1">
            <a:spLocks noChangeArrowheads="1"/>
          </p:cNvSpPr>
          <p:nvPr/>
        </p:nvSpPr>
        <p:spPr bwMode="auto">
          <a:xfrm>
            <a:off x="401643" y="1666876"/>
            <a:ext cx="2695994" cy="41857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spcBef>
                <a:spcPct val="0"/>
              </a:spcBef>
              <a:spcAft>
                <a:spcPct val="45000"/>
              </a:spcAft>
              <a:buFontTx/>
              <a:buNone/>
            </a:pPr>
            <a:r>
              <a:rPr lang="en-US" altLang="en-US" sz="1600" b="0" dirty="0">
                <a:solidFill>
                  <a:srgbClr val="666666"/>
                </a:solidFill>
                <a:latin typeface="Capital Group Sans Medium" panose="02000603000000020004" pitchFamily="2" charset="0"/>
                <a:cs typeface="AvenirNext LT Com Demi"/>
              </a:rPr>
              <a:t>Figures shown are past results and are not predictive of results in future periods. Current and future results may be lower or higher than those shown. Prices and returns will vary, so investors may lose money. </a:t>
            </a:r>
            <a:r>
              <a:rPr lang="en-US" sz="1600" b="0" dirty="0">
                <a:solidFill>
                  <a:srgbClr val="666666"/>
                </a:solidFill>
                <a:latin typeface="Capital Group Sans Medium" panose="02000603000000020004" pitchFamily="2" charset="0"/>
              </a:rPr>
              <a:t>Investing for short periods makes losses more likely.</a:t>
            </a:r>
            <a:r>
              <a:rPr lang="en-US" altLang="en-US" sz="1600" b="0" dirty="0">
                <a:solidFill>
                  <a:srgbClr val="666666"/>
                </a:solidFill>
                <a:latin typeface="Capital Group Sans Medium" panose="02000603000000020004" pitchFamily="2" charset="0"/>
                <a:cs typeface="AvenirNext LT Com Demi"/>
              </a:rPr>
              <a:t> Fund results are for Class A shares and reflect deduction of the maximum sales charge (5.75%). For current information and month-end results, </a:t>
            </a:r>
            <a:br>
              <a:rPr lang="en-US" altLang="en-US" sz="1600" b="0" dirty="0">
                <a:solidFill>
                  <a:srgbClr val="666666"/>
                </a:solidFill>
                <a:latin typeface="Capital Group Sans Medium" panose="02000603000000020004" pitchFamily="2" charset="0"/>
                <a:cs typeface="AvenirNext LT Com Demi"/>
              </a:rPr>
            </a:br>
            <a:r>
              <a:rPr lang="en-US" altLang="en-US" sz="1600" b="0" dirty="0">
                <a:solidFill>
                  <a:srgbClr val="666666"/>
                </a:solidFill>
                <a:latin typeface="Capital Group Sans Medium" panose="02000603000000020004" pitchFamily="2" charset="0"/>
                <a:cs typeface="AvenirNext LT Com Demi"/>
              </a:rPr>
              <a:t>visit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endParaRPr lang="en-US" altLang="en-US" sz="1600" b="0" dirty="0">
              <a:solidFill>
                <a:srgbClr val="666666"/>
              </a:solidFill>
              <a:latin typeface="Capital Group Sans Medium" panose="02000603000000020004" pitchFamily="2" charset="0"/>
              <a:cs typeface="AvenirNext LT Com Demi"/>
            </a:endParaRPr>
          </a:p>
        </p:txBody>
      </p:sp>
      <p:sp>
        <p:nvSpPr>
          <p:cNvPr id="8" name="Text Box 39"/>
          <p:cNvSpPr txBox="1">
            <a:spLocks noChangeArrowheads="1"/>
          </p:cNvSpPr>
          <p:nvPr/>
        </p:nvSpPr>
        <p:spPr bwMode="auto">
          <a:xfrm>
            <a:off x="10800578" y="1574261"/>
            <a:ext cx="1249363" cy="9925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300"/>
              </a:spcAft>
              <a:buNone/>
            </a:pPr>
            <a:r>
              <a:rPr lang="en-US" altLang="en-US" sz="1600" b="0" dirty="0">
                <a:solidFill>
                  <a:srgbClr val="0068AE"/>
                </a:solidFill>
                <a:latin typeface="Capital Group Sans Medium" panose="02000603000000020004" pitchFamily="2" charset="0"/>
              </a:rPr>
              <a:t>$14,537</a:t>
            </a:r>
          </a:p>
          <a:p>
            <a:pPr eaLnBrk="1" hangingPunct="1">
              <a:spcBef>
                <a:spcPct val="0"/>
              </a:spcBef>
              <a:buFontTx/>
              <a:buNone/>
            </a:pPr>
            <a:r>
              <a:rPr lang="en-US" altLang="en-US" sz="1300" b="0" dirty="0">
                <a:solidFill>
                  <a:srgbClr val="0068AE"/>
                </a:solidFill>
                <a:latin typeface="Capital Group Sans" panose="02000503000000020004" pitchFamily="2" charset="0"/>
                <a:cs typeface="AvenirNext LT Com Demi"/>
              </a:rPr>
              <a:t>ICA with dividends reinvested</a:t>
            </a:r>
          </a:p>
        </p:txBody>
      </p:sp>
      <p:sp>
        <p:nvSpPr>
          <p:cNvPr id="9" name="Text Box 39"/>
          <p:cNvSpPr txBox="1">
            <a:spLocks noChangeArrowheads="1"/>
          </p:cNvSpPr>
          <p:nvPr/>
        </p:nvSpPr>
        <p:spPr bwMode="auto">
          <a:xfrm>
            <a:off x="10800577" y="2620030"/>
            <a:ext cx="1306513" cy="11977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300"/>
              </a:spcAft>
              <a:buNone/>
            </a:pPr>
            <a:r>
              <a:rPr lang="en-US" altLang="en-US" sz="1600" b="0" dirty="0">
                <a:solidFill>
                  <a:srgbClr val="54737C"/>
                </a:solidFill>
                <a:latin typeface="Capital Group Sans Medium" panose="02000603000000020004" pitchFamily="2" charset="0"/>
              </a:rPr>
              <a:t>$11,409</a:t>
            </a:r>
          </a:p>
          <a:p>
            <a:pPr eaLnBrk="1" hangingPunct="1">
              <a:spcBef>
                <a:spcPct val="0"/>
              </a:spcBef>
              <a:buFontTx/>
              <a:buNone/>
            </a:pPr>
            <a:r>
              <a:rPr lang="en-US" altLang="en-US" sz="1300" b="0" dirty="0">
                <a:solidFill>
                  <a:srgbClr val="54737C"/>
                </a:solidFill>
                <a:latin typeface="Capital Group Sans" panose="02000503000000020004" pitchFamily="2" charset="0"/>
                <a:cs typeface="AvenirNext LT Com Demi"/>
              </a:rPr>
              <a:t>S&amp;P 500 </a:t>
            </a:r>
            <a:br>
              <a:rPr lang="en-US" altLang="en-US" sz="1300" b="0" dirty="0">
                <a:solidFill>
                  <a:srgbClr val="54737C"/>
                </a:solidFill>
                <a:latin typeface="Capital Group Sans" panose="02000503000000020004" pitchFamily="2" charset="0"/>
                <a:cs typeface="AvenirNext LT Com Demi"/>
              </a:rPr>
            </a:br>
            <a:r>
              <a:rPr lang="en-US" altLang="en-US" sz="1300" b="0" dirty="0">
                <a:solidFill>
                  <a:srgbClr val="54737C"/>
                </a:solidFill>
                <a:latin typeface="Capital Group Sans" panose="02000503000000020004" pitchFamily="2" charset="0"/>
                <a:cs typeface="AvenirNext LT Com Demi"/>
              </a:rPr>
              <a:t>with </a:t>
            </a:r>
            <a:br>
              <a:rPr lang="en-US" altLang="en-US" sz="1300" b="0" dirty="0">
                <a:solidFill>
                  <a:srgbClr val="54737C"/>
                </a:solidFill>
                <a:latin typeface="Capital Group Sans" panose="02000503000000020004" pitchFamily="2" charset="0"/>
                <a:cs typeface="AvenirNext LT Com Demi"/>
              </a:rPr>
            </a:br>
            <a:r>
              <a:rPr lang="en-US" altLang="en-US" sz="1300" b="0" dirty="0">
                <a:solidFill>
                  <a:srgbClr val="54737C"/>
                </a:solidFill>
                <a:latin typeface="Capital Group Sans" panose="02000503000000020004" pitchFamily="2" charset="0"/>
                <a:cs typeface="AvenirNext LT Com Demi"/>
              </a:rPr>
              <a:t>dividends reinvested</a:t>
            </a:r>
          </a:p>
        </p:txBody>
      </p:sp>
      <p:sp>
        <p:nvSpPr>
          <p:cNvPr id="10" name="Text Box 39"/>
          <p:cNvSpPr txBox="1">
            <a:spLocks noChangeArrowheads="1"/>
          </p:cNvSpPr>
          <p:nvPr/>
        </p:nvSpPr>
        <p:spPr bwMode="auto">
          <a:xfrm>
            <a:off x="10800587" y="3917434"/>
            <a:ext cx="1427163" cy="5770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ts val="300"/>
              </a:spcAft>
              <a:buNone/>
            </a:pPr>
            <a:r>
              <a:rPr lang="en-US" altLang="en-US" sz="1600" b="0" dirty="0">
                <a:latin typeface="Capital Group Sans Medium" panose="02000603000000020004" pitchFamily="2" charset="0"/>
              </a:rPr>
              <a:t>$9,994</a:t>
            </a:r>
          </a:p>
          <a:p>
            <a:pPr eaLnBrk="1" hangingPunct="1">
              <a:spcBef>
                <a:spcPct val="0"/>
              </a:spcBef>
              <a:buFontTx/>
              <a:buNone/>
            </a:pPr>
            <a:r>
              <a:rPr lang="en-US" altLang="en-US" sz="1300" b="0" dirty="0">
                <a:latin typeface="Capital Group Sans" panose="02000503000000020004" pitchFamily="2" charset="0"/>
                <a:cs typeface="AvenirNext LT Com Demi"/>
              </a:rPr>
              <a:t>S&amp;P 500 </a:t>
            </a:r>
          </a:p>
        </p:txBody>
      </p:sp>
      <p:sp>
        <p:nvSpPr>
          <p:cNvPr id="12" name="Text Box 25">
            <a:extLst>
              <a:ext uri="{C183D7F6-B498-43B3-948B-1728B52AA6E4}">
                <adec:decorative xmlns:adec="http://schemas.microsoft.com/office/drawing/2017/decorative" val="1"/>
              </a:ext>
            </a:extLst>
          </p:cNvPr>
          <p:cNvSpPr txBox="1">
            <a:spLocks noChangeArrowheads="1"/>
          </p:cNvSpPr>
          <p:nvPr/>
        </p:nvSpPr>
        <p:spPr bwMode="auto">
          <a:xfrm>
            <a:off x="3217446" y="1679770"/>
            <a:ext cx="822326"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dirty="0">
                <a:solidFill>
                  <a:srgbClr val="353535"/>
                </a:solidFill>
                <a:latin typeface="Capital Group Sans" panose="02000503000000020004" pitchFamily="2" charset="0"/>
                <a:cs typeface="AvenirNext LT Com Demi"/>
              </a:rPr>
              <a:t>$16,000</a:t>
            </a:r>
          </a:p>
        </p:txBody>
      </p:sp>
      <p:sp>
        <p:nvSpPr>
          <p:cNvPr id="13" name="Text Box 29">
            <a:extLst>
              <a:ext uri="{C183D7F6-B498-43B3-948B-1728B52AA6E4}">
                <adec:decorative xmlns:adec="http://schemas.microsoft.com/office/drawing/2017/decorative" val="1"/>
              </a:ext>
            </a:extLst>
          </p:cNvPr>
          <p:cNvSpPr txBox="1">
            <a:spLocks noChangeArrowheads="1"/>
          </p:cNvSpPr>
          <p:nvPr/>
        </p:nvSpPr>
        <p:spPr bwMode="auto">
          <a:xfrm>
            <a:off x="3217446" y="2657670"/>
            <a:ext cx="822326"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a:solidFill>
                  <a:srgbClr val="353535"/>
                </a:solidFill>
                <a:latin typeface="Capital Group Sans" panose="02000503000000020004" pitchFamily="2" charset="0"/>
                <a:cs typeface="AvenirNext LT Com Demi"/>
              </a:rPr>
              <a:t>12,000</a:t>
            </a:r>
          </a:p>
        </p:txBody>
      </p:sp>
      <p:sp>
        <p:nvSpPr>
          <p:cNvPr id="14" name="Text Box 29">
            <a:extLst>
              <a:ext uri="{C183D7F6-B498-43B3-948B-1728B52AA6E4}">
                <adec:decorative xmlns:adec="http://schemas.microsoft.com/office/drawing/2017/decorative" val="1"/>
              </a:ext>
            </a:extLst>
          </p:cNvPr>
          <p:cNvSpPr txBox="1">
            <a:spLocks noChangeArrowheads="1"/>
          </p:cNvSpPr>
          <p:nvPr/>
        </p:nvSpPr>
        <p:spPr bwMode="auto">
          <a:xfrm>
            <a:off x="3236499" y="3633982"/>
            <a:ext cx="80327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a:solidFill>
                  <a:srgbClr val="353535"/>
                </a:solidFill>
                <a:latin typeface="Capital Group Sans" panose="02000503000000020004" pitchFamily="2" charset="0"/>
                <a:cs typeface="AvenirNext LT Com Demi"/>
              </a:rPr>
              <a:t>8,000</a:t>
            </a:r>
          </a:p>
        </p:txBody>
      </p:sp>
      <p:sp>
        <p:nvSpPr>
          <p:cNvPr id="11" name="Text Box 23">
            <a:extLst>
              <a:ext uri="{C183D7F6-B498-43B3-948B-1728B52AA6E4}">
                <adec:decorative xmlns:adec="http://schemas.microsoft.com/office/drawing/2017/decorative" val="1"/>
              </a:ext>
            </a:extLst>
          </p:cNvPr>
          <p:cNvSpPr txBox="1">
            <a:spLocks noChangeArrowheads="1"/>
          </p:cNvSpPr>
          <p:nvPr/>
        </p:nvSpPr>
        <p:spPr bwMode="auto">
          <a:xfrm>
            <a:off x="3415885" y="4608707"/>
            <a:ext cx="623887"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r>
              <a:rPr lang="en-US" altLang="en-US" sz="1100" b="0">
                <a:solidFill>
                  <a:srgbClr val="353535"/>
                </a:solidFill>
                <a:latin typeface="Capital Group Sans" panose="02000503000000020004" pitchFamily="2" charset="0"/>
                <a:cs typeface="AvenirNext LT Com Demi"/>
              </a:rPr>
              <a:t>4,000</a:t>
            </a:r>
          </a:p>
        </p:txBody>
      </p:sp>
      <p:sp>
        <p:nvSpPr>
          <p:cNvPr id="15" name="Text Box 30">
            <a:extLst>
              <a:ext uri="{C183D7F6-B498-43B3-948B-1728B52AA6E4}">
                <adec:decorative xmlns:adec="http://schemas.microsoft.com/office/drawing/2017/decorative" val="1"/>
              </a:ext>
            </a:extLst>
          </p:cNvPr>
          <p:cNvSpPr txBox="1">
            <a:spLocks noChangeArrowheads="1"/>
          </p:cNvSpPr>
          <p:nvPr/>
        </p:nvSpPr>
        <p:spPr bwMode="auto">
          <a:xfrm>
            <a:off x="4453760"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dirty="0">
                <a:solidFill>
                  <a:srgbClr val="353535"/>
                </a:solidFill>
                <a:latin typeface="Capital Group Sans" panose="02000503000000020004" pitchFamily="2" charset="0"/>
                <a:cs typeface="AvenirNext LT Com Demi"/>
              </a:rPr>
              <a:t>2000</a:t>
            </a:r>
          </a:p>
        </p:txBody>
      </p:sp>
      <p:sp>
        <p:nvSpPr>
          <p:cNvPr id="16" name="Text Box 32">
            <a:extLst>
              <a:ext uri="{C183D7F6-B498-43B3-948B-1728B52AA6E4}">
                <adec:decorative xmlns:adec="http://schemas.microsoft.com/office/drawing/2017/decorative" val="1"/>
              </a:ext>
            </a:extLst>
          </p:cNvPr>
          <p:cNvSpPr txBox="1">
            <a:spLocks noChangeArrowheads="1"/>
          </p:cNvSpPr>
          <p:nvPr/>
        </p:nvSpPr>
        <p:spPr bwMode="auto">
          <a:xfrm>
            <a:off x="5187187"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dirty="0">
                <a:solidFill>
                  <a:srgbClr val="353535"/>
                </a:solidFill>
                <a:latin typeface="Capital Group Sans" panose="02000503000000020004" pitchFamily="2" charset="0"/>
                <a:cs typeface="AvenirNext LT Com Demi"/>
              </a:rPr>
              <a:t>2001</a:t>
            </a:r>
          </a:p>
        </p:txBody>
      </p:sp>
      <p:sp>
        <p:nvSpPr>
          <p:cNvPr id="17" name="Text Box 33">
            <a:extLst>
              <a:ext uri="{C183D7F6-B498-43B3-948B-1728B52AA6E4}">
                <adec:decorative xmlns:adec="http://schemas.microsoft.com/office/drawing/2017/decorative" val="1"/>
              </a:ext>
            </a:extLst>
          </p:cNvPr>
          <p:cNvSpPr txBox="1">
            <a:spLocks noChangeArrowheads="1"/>
          </p:cNvSpPr>
          <p:nvPr/>
        </p:nvSpPr>
        <p:spPr bwMode="auto">
          <a:xfrm>
            <a:off x="5919024"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2002</a:t>
            </a:r>
          </a:p>
        </p:txBody>
      </p:sp>
      <p:sp>
        <p:nvSpPr>
          <p:cNvPr id="18" name="Text Box 34">
            <a:extLst>
              <a:ext uri="{C183D7F6-B498-43B3-948B-1728B52AA6E4}">
                <adec:decorative xmlns:adec="http://schemas.microsoft.com/office/drawing/2017/decorative" val="1"/>
              </a:ext>
            </a:extLst>
          </p:cNvPr>
          <p:cNvSpPr txBox="1">
            <a:spLocks noChangeArrowheads="1"/>
          </p:cNvSpPr>
          <p:nvPr/>
        </p:nvSpPr>
        <p:spPr bwMode="auto">
          <a:xfrm>
            <a:off x="6650860"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2003</a:t>
            </a:r>
          </a:p>
        </p:txBody>
      </p:sp>
      <p:sp>
        <p:nvSpPr>
          <p:cNvPr id="19" name="Text Box 36">
            <a:extLst>
              <a:ext uri="{C183D7F6-B498-43B3-948B-1728B52AA6E4}">
                <adec:decorative xmlns:adec="http://schemas.microsoft.com/office/drawing/2017/decorative" val="1"/>
              </a:ext>
            </a:extLst>
          </p:cNvPr>
          <p:cNvSpPr txBox="1">
            <a:spLocks noChangeArrowheads="1"/>
          </p:cNvSpPr>
          <p:nvPr/>
        </p:nvSpPr>
        <p:spPr bwMode="auto">
          <a:xfrm>
            <a:off x="7382699"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dirty="0">
                <a:solidFill>
                  <a:srgbClr val="353535"/>
                </a:solidFill>
                <a:latin typeface="Capital Group Sans" panose="02000503000000020004" pitchFamily="2" charset="0"/>
                <a:cs typeface="AvenirNext LT Com Demi"/>
              </a:rPr>
              <a:t>2004</a:t>
            </a:r>
          </a:p>
        </p:txBody>
      </p:sp>
      <p:sp>
        <p:nvSpPr>
          <p:cNvPr id="22" name="Text Box 37">
            <a:extLst>
              <a:ext uri="{C183D7F6-B498-43B3-948B-1728B52AA6E4}">
                <adec:decorative xmlns:adec="http://schemas.microsoft.com/office/drawing/2017/decorative" val="1"/>
              </a:ext>
            </a:extLst>
          </p:cNvPr>
          <p:cNvSpPr txBox="1">
            <a:spLocks noChangeArrowheads="1"/>
          </p:cNvSpPr>
          <p:nvPr/>
        </p:nvSpPr>
        <p:spPr bwMode="auto">
          <a:xfrm>
            <a:off x="8114536"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2005</a:t>
            </a:r>
          </a:p>
        </p:txBody>
      </p:sp>
      <p:sp>
        <p:nvSpPr>
          <p:cNvPr id="21" name="Text Box 37">
            <a:extLst>
              <a:ext uri="{C183D7F6-B498-43B3-948B-1728B52AA6E4}">
                <adec:decorative xmlns:adec="http://schemas.microsoft.com/office/drawing/2017/decorative" val="1"/>
              </a:ext>
            </a:extLst>
          </p:cNvPr>
          <p:cNvSpPr txBox="1">
            <a:spLocks noChangeArrowheads="1"/>
          </p:cNvSpPr>
          <p:nvPr/>
        </p:nvSpPr>
        <p:spPr bwMode="auto">
          <a:xfrm>
            <a:off x="8846375"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2006</a:t>
            </a:r>
          </a:p>
        </p:txBody>
      </p:sp>
      <p:sp>
        <p:nvSpPr>
          <p:cNvPr id="20" name="Text Box 37">
            <a:extLst>
              <a:ext uri="{C183D7F6-B498-43B3-948B-1728B52AA6E4}">
                <adec:decorative xmlns:adec="http://schemas.microsoft.com/office/drawing/2017/decorative" val="1"/>
              </a:ext>
            </a:extLst>
          </p:cNvPr>
          <p:cNvSpPr txBox="1">
            <a:spLocks noChangeArrowheads="1"/>
          </p:cNvSpPr>
          <p:nvPr/>
        </p:nvSpPr>
        <p:spPr bwMode="auto">
          <a:xfrm>
            <a:off x="9578211" y="4842885"/>
            <a:ext cx="898525" cy="2615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100" b="0">
                <a:solidFill>
                  <a:srgbClr val="353535"/>
                </a:solidFill>
                <a:latin typeface="Capital Group Sans" panose="02000503000000020004" pitchFamily="2" charset="0"/>
                <a:cs typeface="AvenirNext LT Com Demi"/>
              </a:rPr>
              <a:t>2007</a:t>
            </a:r>
          </a:p>
        </p:txBody>
      </p:sp>
      <p:sp>
        <p:nvSpPr>
          <p:cNvPr id="24" name="TextBox 23">
            <a:extLst>
              <a:ext uri="{C183D7F6-B498-43B3-948B-1728B52AA6E4}">
                <adec:decorative xmlns:adec="http://schemas.microsoft.com/office/drawing/2017/decorative" val="1"/>
              </a:ext>
            </a:extLst>
          </p:cNvPr>
          <p:cNvSpPr txBox="1"/>
          <p:nvPr/>
        </p:nvSpPr>
        <p:spPr>
          <a:xfrm>
            <a:off x="9436107" y="901706"/>
            <a:ext cx="184628" cy="369316"/>
          </a:xfrm>
          <a:prstGeom prst="rect">
            <a:avLst/>
          </a:prstGeom>
          <a:noFill/>
        </p:spPr>
        <p:txBody>
          <a:bodyPr wrap="none" lIns="91421" tIns="45712" rIns="91421" bIns="45712" rtlCol="0">
            <a:spAutoFit/>
          </a:bodyPr>
          <a:lstStyle/>
          <a:p>
            <a:endParaRPr lang="en-US" dirty="0"/>
          </a:p>
        </p:txBody>
      </p:sp>
      <p:sp>
        <p:nvSpPr>
          <p:cNvPr id="6" name="Footnote placeholder">
            <a:extLst>
              <a:ext uri="{C183D7F6-B498-43B3-948B-1728B52AA6E4}">
                <adec:decorative xmlns:adec="http://schemas.microsoft.com/office/drawing/2017/decorative" val="0"/>
              </a:ext>
            </a:extLst>
          </p:cNvPr>
          <p:cNvSpPr txBox="1">
            <a:spLocks noChangeArrowheads="1"/>
          </p:cNvSpPr>
          <p:nvPr/>
        </p:nvSpPr>
        <p:spPr bwMode="auto">
          <a:xfrm>
            <a:off x="421615" y="6332913"/>
            <a:ext cx="11428719" cy="138499"/>
          </a:xfrm>
          <a:prstGeom prst="rect">
            <a:avLst/>
          </a:prstGeom>
          <a:noFill/>
          <a:ln w="9525">
            <a:noFill/>
            <a:miter lim="800000"/>
            <a:headEnd/>
            <a:tailEnd/>
          </a:ln>
          <a:effectLst/>
        </p:spPr>
        <p:txBody>
          <a:bodyPr wrap="square" lIns="0" tIns="0" rIns="0" bIns="0" anchor="b">
            <a:spAutoFit/>
          </a:bodyPr>
          <a:lstStyle/>
          <a:p>
            <a:r>
              <a:rPr lang="en-US" sz="900" dirty="0">
                <a:solidFill>
                  <a:srgbClr val="666666"/>
                </a:solidFill>
                <a:latin typeface="Capital Group Sans" panose="02000503000000020004" pitchFamily="2" charset="0"/>
              </a:rPr>
              <a:t>There have been periods when the fund has lagged the index.</a:t>
            </a:r>
          </a:p>
        </p:txBody>
      </p:sp>
      <p:sp>
        <p:nvSpPr>
          <p:cNvPr id="25" name="Rectangle 24">
            <a:extLst>
              <a:ext uri="{C183D7F6-B498-43B3-948B-1728B52AA6E4}">
                <adec:decorative xmlns:adec="http://schemas.microsoft.com/office/drawing/2017/decorative" val="1"/>
              </a:ext>
            </a:extLst>
          </p:cNvPr>
          <p:cNvSpPr/>
          <p:nvPr/>
        </p:nvSpPr>
        <p:spPr>
          <a:xfrm>
            <a:off x="322437"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grpSp>
        <p:nvGrpSpPr>
          <p:cNvPr id="30" name="Group 29">
            <a:extLst>
              <a:ext uri="{FF2B5EF4-FFF2-40B4-BE49-F238E27FC236}">
                <a16:creationId xmlns:a16="http://schemas.microsoft.com/office/drawing/2014/main" id="{76E13341-8D4B-E797-8D5B-6B85DEF9E678}"/>
              </a:ext>
            </a:extLst>
          </p:cNvPr>
          <p:cNvGrpSpPr/>
          <p:nvPr/>
        </p:nvGrpSpPr>
        <p:grpSpPr>
          <a:xfrm>
            <a:off x="3339548" y="1939613"/>
            <a:ext cx="7270382" cy="2927894"/>
            <a:chOff x="3339548" y="1939613"/>
            <a:chExt cx="7270382" cy="2927894"/>
          </a:xfrm>
        </p:grpSpPr>
        <p:cxnSp>
          <p:nvCxnSpPr>
            <p:cNvPr id="23" name="Straight Connector 22">
              <a:extLst>
                <a:ext uri="{FF2B5EF4-FFF2-40B4-BE49-F238E27FC236}">
                  <a16:creationId xmlns:a16="http://schemas.microsoft.com/office/drawing/2014/main" id="{E9BD704B-1D48-0261-BE1D-F177E41B5EAA}"/>
                </a:ext>
              </a:extLst>
            </p:cNvPr>
            <p:cNvCxnSpPr>
              <a:cxnSpLocks/>
            </p:cNvCxnSpPr>
            <p:nvPr/>
          </p:nvCxnSpPr>
          <p:spPr>
            <a:xfrm>
              <a:off x="3339548" y="1939613"/>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7C4E747-700C-8D85-5FA3-D97067C3D368}"/>
                </a:ext>
              </a:extLst>
            </p:cNvPr>
            <p:cNvCxnSpPr>
              <a:cxnSpLocks/>
            </p:cNvCxnSpPr>
            <p:nvPr/>
          </p:nvCxnSpPr>
          <p:spPr>
            <a:xfrm>
              <a:off x="3339548" y="2917443"/>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C383755-7575-3256-B0B5-C8779311D12A}"/>
                </a:ext>
              </a:extLst>
            </p:cNvPr>
            <p:cNvCxnSpPr>
              <a:cxnSpLocks/>
            </p:cNvCxnSpPr>
            <p:nvPr/>
          </p:nvCxnSpPr>
          <p:spPr>
            <a:xfrm>
              <a:off x="3339548" y="3896118"/>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959BE97-D478-E53F-1FA8-2C7D775A0129}"/>
                </a:ext>
              </a:extLst>
            </p:cNvPr>
            <p:cNvCxnSpPr>
              <a:cxnSpLocks/>
            </p:cNvCxnSpPr>
            <p:nvPr/>
          </p:nvCxnSpPr>
          <p:spPr>
            <a:xfrm>
              <a:off x="3339548" y="4867507"/>
              <a:ext cx="7270382" cy="0"/>
            </a:xfrm>
            <a:prstGeom prst="line">
              <a:avLst/>
            </a:prstGeom>
            <a:ln w="12700">
              <a:solidFill>
                <a:srgbClr val="E5EAED"/>
              </a:solidFill>
            </a:ln>
          </p:spPr>
          <p:style>
            <a:lnRef idx="1">
              <a:schemeClr val="accent1"/>
            </a:lnRef>
            <a:fillRef idx="0">
              <a:schemeClr val="accent1"/>
            </a:fillRef>
            <a:effectRef idx="0">
              <a:schemeClr val="accent1"/>
            </a:effectRef>
            <a:fontRef idx="minor">
              <a:schemeClr val="tx1"/>
            </a:fontRef>
          </p:style>
        </p:cxnSp>
      </p:grpSp>
      <p:pic>
        <p:nvPicPr>
          <p:cNvPr id="3" name="Picture 2" descr="Line chart comparing investment of a hypothetical $10,000 in ICA and S&amp;P 500 from 2000 to 2007. Ending values described in the following text. ">
            <a:extLst>
              <a:ext uri="{FF2B5EF4-FFF2-40B4-BE49-F238E27FC236}">
                <a16:creationId xmlns:a16="http://schemas.microsoft.com/office/drawing/2014/main" id="{7EE12FAC-43B1-5C3C-6FC3-32AD7761D9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8817" y="1793568"/>
            <a:ext cx="6655376" cy="4185760"/>
          </a:xfrm>
          <a:prstGeom prst="rect">
            <a:avLst/>
          </a:prstGeom>
        </p:spPr>
      </p:pic>
    </p:spTree>
    <p:extLst>
      <p:ext uri="{BB962C8B-B14F-4D97-AF65-F5344CB8AC3E}">
        <p14:creationId xmlns:p14="http://schemas.microsoft.com/office/powerpoint/2010/main" val="268860787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C183D7F6-B498-43B3-948B-1728B52AA6E4}">
                <adec:decorative xmlns:adec="http://schemas.microsoft.com/office/drawing/2017/decorative" val="1"/>
              </a:ext>
            </a:extLst>
          </p:cNvPr>
          <p:cNvSpPr>
            <a:spLocks noGrp="1"/>
          </p:cNvSpPr>
          <p:nvPr>
            <p:ph type="title"/>
          </p:nvPr>
        </p:nvSpPr>
        <p:spPr>
          <a:xfrm>
            <a:off x="828686" y="2778952"/>
            <a:ext cx="4276725" cy="1446549"/>
          </a:xfrm>
        </p:spPr>
        <p:txBody>
          <a:bodyPr/>
          <a:lstStyle/>
          <a:p>
            <a:pPr algn="ctr"/>
            <a:r>
              <a:rPr lang="en-US" sz="4400" b="0" dirty="0">
                <a:solidFill>
                  <a:schemeClr val="bg1"/>
                </a:solidFill>
                <a:latin typeface="Capital Group Sans" panose="02000503000000020004" pitchFamily="2" charset="0"/>
              </a:rPr>
              <a:t>What we know for sure</a:t>
            </a:r>
            <a:endParaRPr lang="en-US" sz="4400" b="0" dirty="0">
              <a:solidFill>
                <a:schemeClr val="tx1"/>
              </a:solidFill>
              <a:latin typeface="Capital Group Sans" panose="02000503000000020004" pitchFamily="2" charset="0"/>
            </a:endParaRPr>
          </a:p>
        </p:txBody>
      </p:sp>
      <p:sp>
        <p:nvSpPr>
          <p:cNvPr id="2" name="Rectangle 1">
            <a:extLst>
              <a:ext uri="{FF2B5EF4-FFF2-40B4-BE49-F238E27FC236}">
                <a16:creationId xmlns:a16="http://schemas.microsoft.com/office/drawing/2014/main" id="{8B6D68DE-26C2-940A-63E7-DFDB3E98D084}"/>
              </a:ext>
              <a:ext uri="{C183D7F6-B498-43B3-948B-1728B52AA6E4}">
                <adec:decorative xmlns:adec="http://schemas.microsoft.com/office/drawing/2017/decorative" val="1"/>
              </a:ext>
            </a:extLst>
          </p:cNvPr>
          <p:cNvSpPr/>
          <p:nvPr/>
        </p:nvSpPr>
        <p:spPr>
          <a:xfrm>
            <a:off x="6004560" y="0"/>
            <a:ext cx="618426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715124" y="638601"/>
            <a:ext cx="4859841" cy="5509184"/>
          </a:xfrm>
          <a:prstGeom prst="rect">
            <a:avLst/>
          </a:prstGeom>
          <a:noFill/>
        </p:spPr>
        <p:txBody>
          <a:bodyPr wrap="square" lIns="91421" tIns="45712" rIns="91421" bIns="45712" rtlCol="0">
            <a:spAutoFit/>
          </a:bodyPr>
          <a:lstStyle/>
          <a:p>
            <a:r>
              <a:rPr lang="en-US" sz="4400" b="1" i="0" dirty="0">
                <a:solidFill>
                  <a:srgbClr val="FFFFFF"/>
                </a:solidFill>
                <a:effectLst/>
                <a:latin typeface="Capital Group Sans Medium" panose="02000603000000020004" pitchFamily="2" charset="0"/>
              </a:rPr>
              <a:t>Long-term investments in companies paying dividends have produced greater returns over time for investors</a:t>
            </a:r>
            <a:endParaRPr lang="en-US" sz="4400" b="1" dirty="0">
              <a:solidFill>
                <a:srgbClr val="FFFFFF"/>
              </a:solidFill>
              <a:latin typeface="Capital Group Sans Medium" panose="02000603000000020004" pitchFamily="2" charset="0"/>
              <a:cs typeface="AvenirNext LT Com Demi"/>
            </a:endParaRPr>
          </a:p>
        </p:txBody>
      </p:sp>
      <p:sp>
        <p:nvSpPr>
          <p:cNvPr id="8" name="© American Funds">
            <a:extLst>
              <a:ext uri="{C183D7F6-B498-43B3-948B-1728B52AA6E4}">
                <adec:decorative xmlns:adec="http://schemas.microsoft.com/office/drawing/2017/decorative" val="1"/>
              </a:ext>
            </a:extLst>
          </p:cNvPr>
          <p:cNvSpPr txBox="1">
            <a:spLocks noChangeArrowheads="1"/>
          </p:cNvSpPr>
          <p:nvPr/>
        </p:nvSpPr>
        <p:spPr bwMode="auto">
          <a:xfrm>
            <a:off x="433393" y="6602334"/>
            <a:ext cx="2743200" cy="123111"/>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Aft>
                <a:spcPct val="45000"/>
              </a:spcAft>
              <a:buChar char="•"/>
              <a:defRPr sz="1600" b="1">
                <a:solidFill>
                  <a:srgbClr val="000000"/>
                </a:solidFill>
                <a:latin typeface="AvenirNext LT Com Regular" pitchFamily="34" charset="0"/>
                <a:cs typeface="Arial" charset="0"/>
              </a:defRPr>
            </a:lvl1pPr>
            <a:lvl2pPr marL="742950" indent="-285750" eaLnBrk="0" hangingPunct="0">
              <a:spcAft>
                <a:spcPct val="45000"/>
              </a:spcAft>
              <a:buFont typeface="Arial" charset="0"/>
              <a:buChar char="–"/>
              <a:defRPr sz="1600" b="1">
                <a:solidFill>
                  <a:srgbClr val="000000"/>
                </a:solidFill>
                <a:latin typeface="AvenirNext LT Com Regular" pitchFamily="34" charset="0"/>
                <a:cs typeface="Arial" charset="0"/>
              </a:defRPr>
            </a:lvl2pPr>
            <a:lvl3pPr marL="1143000" indent="-228600" eaLnBrk="0" hangingPunct="0">
              <a:spcAft>
                <a:spcPct val="45000"/>
              </a:spcAft>
              <a:buSzPct val="90000"/>
              <a:buFont typeface="AvenirNext LT Pro Regular" pitchFamily="34" charset="0"/>
              <a:buChar char="•"/>
              <a:defRPr sz="1600" b="1">
                <a:solidFill>
                  <a:srgbClr val="000000"/>
                </a:solidFill>
                <a:latin typeface="AvenirNext LT Com Regular" pitchFamily="34" charset="0"/>
                <a:cs typeface="Arial" charset="0"/>
              </a:defRPr>
            </a:lvl3pPr>
            <a:lvl4pPr marL="1600200" indent="-228600" eaLnBrk="0" hangingPunct="0">
              <a:spcAft>
                <a:spcPct val="45000"/>
              </a:spcAft>
              <a:buSzPct val="90000"/>
              <a:buFont typeface="Arial" charset="0"/>
              <a:buChar char="–"/>
              <a:defRPr sz="1600" b="1">
                <a:solidFill>
                  <a:srgbClr val="000000"/>
                </a:solidFill>
                <a:latin typeface="AvenirNext LT Com Regular" pitchFamily="34" charset="0"/>
                <a:cs typeface="Arial" charset="0"/>
              </a:defRPr>
            </a:lvl4pPr>
            <a:lvl5pPr marL="2057400" indent="-228600" eaLnBrk="0" hangingPunct="0">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5pPr>
            <a:lvl6pPr marL="25146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6pPr>
            <a:lvl7pPr marL="29718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7pPr>
            <a:lvl8pPr marL="34290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8pPr>
            <a:lvl9pPr marL="38862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214477284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
          <p:cNvSpPr>
            <a:spLocks noGrp="1"/>
          </p:cNvSpPr>
          <p:nvPr>
            <p:ph type="title"/>
          </p:nvPr>
        </p:nvSpPr>
        <p:spPr>
          <a:xfrm>
            <a:off x="302129" y="231654"/>
            <a:ext cx="11343761" cy="461665"/>
          </a:xfrm>
        </p:spPr>
        <p:txBody>
          <a:bodyPr/>
          <a:lstStyle/>
          <a:p>
            <a:r>
              <a:rPr lang="en-US" sz="2400" dirty="0">
                <a:solidFill>
                  <a:schemeClr val="tx1"/>
                </a:solidFill>
                <a:latin typeface="Capital Group Sans Medium" panose="02000603000000020004" pitchFamily="2" charset="0"/>
              </a:rPr>
              <a:t>Dividends in cash</a:t>
            </a:r>
          </a:p>
        </p:txBody>
      </p:sp>
      <p:sp>
        <p:nvSpPr>
          <p:cNvPr id="26" name="Text Placeholder 1"/>
          <p:cNvSpPr txBox="1">
            <a:spLocks/>
          </p:cNvSpPr>
          <p:nvPr/>
        </p:nvSpPr>
        <p:spPr>
          <a:xfrm>
            <a:off x="336465" y="716284"/>
            <a:ext cx="10360025" cy="276999"/>
          </a:xfrm>
          <a:prstGeom prst="rect">
            <a:avLst/>
          </a:prstGeom>
        </p:spPr>
        <p:txBody>
          <a:bodyPr lIns="91421" tIns="45712" rIns="91421" bIns="45712"/>
          <a:lstStyle>
            <a:lvl1pPr marL="396875" indent="-396875" algn="l" rtl="0" eaLnBrk="0" fontAlgn="base" hangingPunct="0">
              <a:spcBef>
                <a:spcPct val="50000"/>
              </a:spcBef>
              <a:spcAft>
                <a:spcPct val="0"/>
              </a:spcAft>
              <a:buChar char="•"/>
              <a:defRPr sz="2000" b="1">
                <a:solidFill>
                  <a:srgbClr val="000000"/>
                </a:solidFill>
                <a:latin typeface="+mn-lt"/>
                <a:ea typeface="+mn-ea"/>
                <a:cs typeface="+mn-cs"/>
              </a:defRPr>
            </a:lvl1pPr>
            <a:lvl2pPr marL="858838" indent="-347663" algn="l" rtl="0" eaLnBrk="0" fontAlgn="base" hangingPunct="0">
              <a:spcBef>
                <a:spcPct val="50000"/>
              </a:spcBef>
              <a:spcAft>
                <a:spcPct val="0"/>
              </a:spcAft>
              <a:buFont typeface="AvenirNext LT Pro Regular"/>
              <a:buChar char="–"/>
              <a:defRPr sz="2000" b="1">
                <a:solidFill>
                  <a:srgbClr val="000000"/>
                </a:solidFill>
                <a:latin typeface="+mn-lt"/>
                <a:cs typeface="+mn-cs"/>
              </a:defRPr>
            </a:lvl2pPr>
            <a:lvl3pPr marL="1255713" indent="-282575" algn="l" rtl="0" eaLnBrk="0" fontAlgn="base" hangingPunct="0">
              <a:spcBef>
                <a:spcPct val="50000"/>
              </a:spcBef>
              <a:spcAft>
                <a:spcPct val="0"/>
              </a:spcAft>
              <a:buSzPct val="90000"/>
              <a:buChar char="•"/>
              <a:defRPr sz="2000" b="1">
                <a:solidFill>
                  <a:srgbClr val="000000"/>
                </a:solidFill>
                <a:latin typeface="+mn-lt"/>
                <a:cs typeface="+mn-cs"/>
              </a:defRPr>
            </a:lvl3pPr>
            <a:lvl4pPr marL="1600200" indent="-228600" algn="l" rtl="0" eaLnBrk="0" fontAlgn="base" hangingPunct="0">
              <a:spcBef>
                <a:spcPct val="50000"/>
              </a:spcBef>
              <a:spcAft>
                <a:spcPct val="0"/>
              </a:spcAft>
              <a:buSzPct val="90000"/>
              <a:buFont typeface="AvenirNext LT Pro Regular"/>
              <a:buChar char="–"/>
              <a:defRPr sz="2000" b="1">
                <a:solidFill>
                  <a:srgbClr val="000000"/>
                </a:solidFill>
                <a:latin typeface="+mn-lt"/>
                <a:cs typeface="+mn-cs"/>
              </a:defRPr>
            </a:lvl4pPr>
            <a:lvl5pPr marL="2057400" indent="-228600" algn="l" rtl="0" eaLnBrk="0" fontAlgn="base" hangingPunct="0">
              <a:spcBef>
                <a:spcPct val="50000"/>
              </a:spcBef>
              <a:spcAft>
                <a:spcPct val="0"/>
              </a:spcAft>
              <a:buSzPct val="80000"/>
              <a:buFont typeface="AvenirNext LT Pro Regular"/>
              <a:buChar char="•"/>
              <a:defRPr sz="2000" b="1">
                <a:solidFill>
                  <a:srgbClr val="000000"/>
                </a:solidFill>
                <a:latin typeface="+mn-lt"/>
                <a:cs typeface="+mn-cs"/>
              </a:defRPr>
            </a:lvl5pPr>
            <a:lvl6pPr marL="25146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6pPr>
            <a:lvl7pPr marL="29718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7pPr>
            <a:lvl8pPr marL="34290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8pPr>
            <a:lvl9pPr marL="3886200" indent="-228600" algn="l" rtl="0" fontAlgn="base">
              <a:spcBef>
                <a:spcPct val="50000"/>
              </a:spcBef>
              <a:spcAft>
                <a:spcPct val="0"/>
              </a:spcAft>
              <a:buSzPct val="80000"/>
              <a:buFont typeface="AvenirNext LT Pro Regular" pitchFamily="34" charset="0"/>
              <a:buChar char="•"/>
              <a:defRPr sz="2000" b="1">
                <a:solidFill>
                  <a:srgbClr val="000000"/>
                </a:solidFill>
                <a:latin typeface="+mn-lt"/>
                <a:cs typeface="+mn-cs"/>
              </a:defRPr>
            </a:lvl9pPr>
          </a:lstStyle>
          <a:p>
            <a:pPr marL="0" indent="0">
              <a:buNone/>
            </a:pPr>
            <a:r>
              <a:rPr lang="en-US" sz="1900" b="0" dirty="0">
                <a:solidFill>
                  <a:schemeClr val="tx2"/>
                </a:solidFill>
                <a:latin typeface="Capital Group Sans Medium" panose="02000603000000020004" pitchFamily="2" charset="0"/>
              </a:rPr>
              <a:t>The Investment Company of America, 12/31/05–12/31/25</a:t>
            </a:r>
          </a:p>
          <a:p>
            <a:pPr marL="0" indent="0">
              <a:buNone/>
            </a:pPr>
            <a:r>
              <a:rPr lang="en-US" sz="1900" b="0" i="0" dirty="0">
                <a:solidFill>
                  <a:srgbClr val="666666"/>
                </a:solidFill>
                <a:effectLst/>
                <a:latin typeface="Capital Group Sans Medium" panose="02000603000000020004" pitchFamily="2" charset="0"/>
              </a:rPr>
              <a:t>Ending value</a:t>
            </a:r>
            <a:endParaRPr lang="en-US" sz="1900" b="0" dirty="0">
              <a:solidFill>
                <a:srgbClr val="666666"/>
              </a:solidFill>
              <a:latin typeface="Capital Group Sans Medium" panose="02000603000000020004" pitchFamily="2" charset="0"/>
            </a:endParaRPr>
          </a:p>
          <a:p>
            <a:pPr marL="0" indent="0">
              <a:buNone/>
            </a:pPr>
            <a:endParaRPr lang="en-US" sz="1900" b="0" dirty="0">
              <a:solidFill>
                <a:srgbClr val="005F9E"/>
              </a:solidFill>
              <a:latin typeface="Capital Group Sans Medium" panose="02000603000000020004" pitchFamily="2" charset="0"/>
            </a:endParaRPr>
          </a:p>
        </p:txBody>
      </p:sp>
      <p:sp>
        <p:nvSpPr>
          <p:cNvPr id="35" name="Text Box 11"/>
          <p:cNvSpPr txBox="1">
            <a:spLocks noChangeArrowheads="1"/>
          </p:cNvSpPr>
          <p:nvPr/>
        </p:nvSpPr>
        <p:spPr bwMode="auto">
          <a:xfrm>
            <a:off x="401644" y="1666875"/>
            <a:ext cx="3659994" cy="32008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spcBef>
                <a:spcPct val="0"/>
              </a:spcBef>
              <a:spcAft>
                <a:spcPct val="45000"/>
              </a:spcAft>
              <a:buFontTx/>
              <a:buNone/>
            </a:pPr>
            <a:r>
              <a:rPr lang="en-US" altLang="en-US" sz="1600" b="0" dirty="0">
                <a:solidFill>
                  <a:srgbClr val="666666"/>
                </a:solidFill>
                <a:latin typeface="Capital Group Sans Medium" panose="02000603000000020004" pitchFamily="2" charset="0"/>
                <a:cs typeface="AvenirNext LT Com Demi"/>
              </a:rPr>
              <a:t>Figures shown are past results and are not predictive of results in future periods. Current and future results may be lower or higher than those shown. Prices and returns will vary, so investors may lose money. </a:t>
            </a:r>
            <a:r>
              <a:rPr lang="en-US" sz="1600" b="0" dirty="0">
                <a:solidFill>
                  <a:srgbClr val="666666"/>
                </a:solidFill>
                <a:latin typeface="Capital Group Sans Medium" panose="02000603000000020004" pitchFamily="2" charset="0"/>
              </a:rPr>
              <a:t>Investing for short periods makes losses more likely.</a:t>
            </a:r>
            <a:r>
              <a:rPr lang="en-US" altLang="en-US" sz="1600" b="0" dirty="0">
                <a:solidFill>
                  <a:srgbClr val="666666"/>
                </a:solidFill>
                <a:latin typeface="Capital Group Sans Medium" panose="02000603000000020004" pitchFamily="2" charset="0"/>
                <a:cs typeface="AvenirNext LT Com Demi"/>
              </a:rPr>
              <a:t> Fund results are for Class A shares and reflect deduction of the 3.50% sales charge applicable to a $100,000 investment. For current information and month-end results, visit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endParaRPr lang="en-US" altLang="en-US" sz="1600" b="0" dirty="0">
              <a:solidFill>
                <a:srgbClr val="666666"/>
              </a:solidFill>
              <a:latin typeface="Capital Group Sans Medium" panose="02000603000000020004" pitchFamily="2" charset="0"/>
              <a:cs typeface="AvenirNext LT Com Demi"/>
            </a:endParaRPr>
          </a:p>
        </p:txBody>
      </p:sp>
      <p:graphicFrame>
        <p:nvGraphicFramePr>
          <p:cNvPr id="28" name="Chart 27">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24649177"/>
              </p:ext>
            </p:extLst>
          </p:nvPr>
        </p:nvGraphicFramePr>
        <p:xfrm>
          <a:off x="3912059" y="681909"/>
          <a:ext cx="7162800" cy="5248329"/>
        </p:xfrm>
        <a:graphic>
          <a:graphicData uri="http://schemas.openxmlformats.org/drawingml/2006/chart">
            <c:chart xmlns:c="http://schemas.openxmlformats.org/drawingml/2006/chart" xmlns:r="http://schemas.openxmlformats.org/officeDocument/2006/relationships" r:id="rId4"/>
          </a:graphicData>
        </a:graphic>
      </p:graphicFrame>
      <p:sp>
        <p:nvSpPr>
          <p:cNvPr id="32" name="Text Box 24"/>
          <p:cNvSpPr txBox="1">
            <a:spLocks noChangeArrowheads="1"/>
          </p:cNvSpPr>
          <p:nvPr/>
        </p:nvSpPr>
        <p:spPr bwMode="auto">
          <a:xfrm>
            <a:off x="4903776" y="4479814"/>
            <a:ext cx="1340776"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600" dirty="0">
                <a:solidFill>
                  <a:schemeClr val="tx1"/>
                </a:solidFill>
                <a:latin typeface="Capital Group Sans Medium" panose="02000603000000020004" pitchFamily="2" charset="0"/>
              </a:rPr>
              <a:t>$100,000</a:t>
            </a:r>
          </a:p>
        </p:txBody>
      </p:sp>
      <p:sp>
        <p:nvSpPr>
          <p:cNvPr id="29" name="Text Box 21"/>
          <p:cNvSpPr txBox="1">
            <a:spLocks noChangeArrowheads="1"/>
          </p:cNvSpPr>
          <p:nvPr/>
        </p:nvSpPr>
        <p:spPr bwMode="auto">
          <a:xfrm>
            <a:off x="4520067" y="5231746"/>
            <a:ext cx="210820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200" b="0" dirty="0">
                <a:latin typeface="Capital Group Sans Medium" panose="02000603000000020004" pitchFamily="2" charset="0"/>
                <a:cs typeface="AvenirNext LT Com Demi"/>
              </a:rPr>
              <a:t>Original investment</a:t>
            </a:r>
            <a:br>
              <a:rPr lang="en-US" altLang="en-US" sz="1200" b="0" dirty="0">
                <a:latin typeface="Capital Group Sans Medium" panose="02000603000000020004" pitchFamily="2" charset="0"/>
                <a:cs typeface="AvenirNext LT Com Demi"/>
              </a:rPr>
            </a:br>
            <a:r>
              <a:rPr lang="en-US" altLang="en-US" sz="1200" b="0" dirty="0">
                <a:latin typeface="Capital Group Sans Medium" panose="02000603000000020004" pitchFamily="2" charset="0"/>
                <a:cs typeface="AvenirNext LT Com Demi"/>
              </a:rPr>
              <a:t>12/31/05</a:t>
            </a:r>
          </a:p>
        </p:txBody>
      </p:sp>
      <p:sp>
        <p:nvSpPr>
          <p:cNvPr id="33" name="Text Box 24"/>
          <p:cNvSpPr txBox="1">
            <a:spLocks noChangeArrowheads="1"/>
          </p:cNvSpPr>
          <p:nvPr/>
        </p:nvSpPr>
        <p:spPr bwMode="auto">
          <a:xfrm>
            <a:off x="6999276" y="4813696"/>
            <a:ext cx="1340776"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600" dirty="0">
                <a:solidFill>
                  <a:srgbClr val="FFFFFF"/>
                </a:solidFill>
                <a:latin typeface="Capital Group Sans Medium" panose="02000603000000020004" pitchFamily="2" charset="0"/>
              </a:rPr>
              <a:t>$59,382</a:t>
            </a:r>
          </a:p>
        </p:txBody>
      </p:sp>
      <p:sp>
        <p:nvSpPr>
          <p:cNvPr id="30" name="Text Box 21"/>
          <p:cNvSpPr txBox="1">
            <a:spLocks noChangeArrowheads="1"/>
          </p:cNvSpPr>
          <p:nvPr/>
        </p:nvSpPr>
        <p:spPr bwMode="auto">
          <a:xfrm>
            <a:off x="6615565" y="5231747"/>
            <a:ext cx="210820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200" b="0" dirty="0">
                <a:latin typeface="Capital Group Sans Medium" panose="02000603000000020004" pitchFamily="2" charset="0"/>
                <a:cs typeface="AvenirNext LT Com Demi"/>
              </a:rPr>
              <a:t>Dividends in cash</a:t>
            </a:r>
          </a:p>
        </p:txBody>
      </p:sp>
      <p:sp>
        <p:nvSpPr>
          <p:cNvPr id="34" name="Text Box 24"/>
          <p:cNvSpPr txBox="1">
            <a:spLocks noChangeArrowheads="1"/>
          </p:cNvSpPr>
          <p:nvPr/>
        </p:nvSpPr>
        <p:spPr bwMode="auto">
          <a:xfrm>
            <a:off x="9091351" y="1456291"/>
            <a:ext cx="1342866" cy="338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a:buNone/>
            </a:pPr>
            <a:r>
              <a:rPr lang="en-US" altLang="en-US" sz="1600" dirty="0">
                <a:solidFill>
                  <a:srgbClr val="FFFFFF"/>
                </a:solidFill>
                <a:latin typeface="Capital Group Sans Medium" panose="02000603000000020004" pitchFamily="2" charset="0"/>
              </a:rPr>
              <a:t>$469,929</a:t>
            </a:r>
          </a:p>
        </p:txBody>
      </p:sp>
      <p:sp>
        <p:nvSpPr>
          <p:cNvPr id="31" name="Text Box 21"/>
          <p:cNvSpPr txBox="1">
            <a:spLocks noChangeArrowheads="1"/>
          </p:cNvSpPr>
          <p:nvPr/>
        </p:nvSpPr>
        <p:spPr bwMode="auto">
          <a:xfrm>
            <a:off x="8709477" y="5231746"/>
            <a:ext cx="210820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r>
              <a:rPr lang="en-US" altLang="en-US" sz="1200" b="0" dirty="0">
                <a:latin typeface="Capital Group Sans Medium" panose="02000603000000020004" pitchFamily="2" charset="0"/>
                <a:cs typeface="AvenirNext LT Com Demi"/>
              </a:rPr>
              <a:t>Ending value</a:t>
            </a:r>
            <a:br>
              <a:rPr lang="en-US" altLang="en-US" sz="1200" b="0" dirty="0">
                <a:latin typeface="Capital Group Sans Medium" panose="02000603000000020004" pitchFamily="2" charset="0"/>
                <a:cs typeface="AvenirNext LT Com Demi"/>
              </a:rPr>
            </a:br>
            <a:r>
              <a:rPr lang="en-US" altLang="en-US" sz="1200" b="0" dirty="0">
                <a:latin typeface="Capital Group Sans Medium" panose="02000603000000020004" pitchFamily="2" charset="0"/>
                <a:cs typeface="AvenirNext LT Com Demi"/>
              </a:rPr>
              <a:t>12/31/25</a:t>
            </a:r>
          </a:p>
        </p:txBody>
      </p:sp>
      <p:sp>
        <p:nvSpPr>
          <p:cNvPr id="36" name="Footnote placeholder">
            <a:extLst>
              <a:ext uri="{C183D7F6-B498-43B3-948B-1728B52AA6E4}">
                <adec:decorative xmlns:adec="http://schemas.microsoft.com/office/drawing/2017/decorative" val="0"/>
              </a:ext>
            </a:extLst>
          </p:cNvPr>
          <p:cNvSpPr txBox="1">
            <a:spLocks noChangeArrowheads="1"/>
          </p:cNvSpPr>
          <p:nvPr/>
        </p:nvSpPr>
        <p:spPr bwMode="auto">
          <a:xfrm>
            <a:off x="411783" y="6332918"/>
            <a:ext cx="11428719" cy="138499"/>
          </a:xfrm>
          <a:prstGeom prst="rect">
            <a:avLst/>
          </a:prstGeom>
          <a:noFill/>
          <a:ln w="9525">
            <a:noFill/>
            <a:miter lim="800000"/>
            <a:headEnd/>
            <a:tailEnd/>
          </a:ln>
          <a:effectLst/>
        </p:spPr>
        <p:txBody>
          <a:bodyPr wrap="square" lIns="0" tIns="0" rIns="0" bIns="0" anchor="b">
            <a:spAutoFit/>
          </a:bodyPr>
          <a:lstStyle/>
          <a:p>
            <a:pPr>
              <a:spcBef>
                <a:spcPts val="0"/>
              </a:spcBef>
            </a:pPr>
            <a:r>
              <a:rPr lang="en-US" sz="900" dirty="0">
                <a:solidFill>
                  <a:srgbClr val="666666"/>
                </a:solidFill>
                <a:latin typeface="Capital Group Sans" panose="02000503000000020004" pitchFamily="2" charset="0"/>
              </a:rPr>
              <a:t>Assumes dividends taken in cash and capital gains reinvested.</a:t>
            </a:r>
          </a:p>
        </p:txBody>
      </p:sp>
      <p:sp>
        <p:nvSpPr>
          <p:cNvPr id="13" name="Rectangle 12">
            <a:extLst>
              <a:ext uri="{C183D7F6-B498-43B3-948B-1728B52AA6E4}">
                <adec:decorative xmlns:adec="http://schemas.microsoft.com/office/drawing/2017/decorative" val="1"/>
              </a:ext>
            </a:extLst>
          </p:cNvPr>
          <p:cNvSpPr/>
          <p:nvPr/>
        </p:nvSpPr>
        <p:spPr>
          <a:xfrm>
            <a:off x="322437"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130624359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3011" name="Text Box 3">
            <a:extLst>
              <a:ext uri="{C183D7F6-B498-43B3-948B-1728B52AA6E4}">
                <adec:decorative xmlns:adec="http://schemas.microsoft.com/office/drawing/2017/decorative" val="1"/>
              </a:ext>
            </a:extLst>
          </p:cNvPr>
          <p:cNvSpPr txBox="1">
            <a:spLocks noGrp="1" noChangeArrowheads="1"/>
          </p:cNvSpPr>
          <p:nvPr>
            <p:ph type="title" idx="4294967295"/>
          </p:nvPr>
        </p:nvSpPr>
        <p:spPr bwMode="auto">
          <a:xfrm>
            <a:off x="334972" y="240641"/>
            <a:ext cx="11418558" cy="461665"/>
          </a:xfrm>
          <a:prstGeom prst="rect">
            <a:avLst/>
          </a:prstGeom>
          <a:noFill/>
          <a:ln>
            <a:noFill/>
            <a:prst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t"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rgbClr val="FFFFFF"/>
                </a:solidFill>
                <a:effectLst/>
                <a:uLnTx/>
                <a:uFillTx/>
                <a:latin typeface="Capital Group Sans Medium" panose="02000603000000020004" pitchFamily="2" charset="0"/>
                <a:ea typeface="+mn-ea"/>
              </a:rPr>
              <a:t>What we know for sure</a:t>
            </a:r>
            <a:endParaRPr kumimoji="0" lang="en-US" altLang="en-US" sz="2400" b="1" i="0" u="none" strike="noStrike" kern="1200" cap="none" spc="0" normalizeH="0" baseline="0" noProof="0" dirty="0">
              <a:ln>
                <a:noFill/>
              </a:ln>
              <a:solidFill>
                <a:srgbClr val="005F9E"/>
              </a:solidFill>
              <a:effectLst/>
              <a:uLnTx/>
              <a:uFillTx/>
              <a:latin typeface="Capital Group Sans Medium" panose="02000603000000020004" pitchFamily="2" charset="0"/>
              <a:ea typeface="+mn-ea"/>
            </a:endParaRPr>
          </a:p>
        </p:txBody>
      </p:sp>
      <p:sp>
        <p:nvSpPr>
          <p:cNvPr id="9224" name="Text Box 7"/>
          <p:cNvSpPr txBox="1">
            <a:spLocks noChangeArrowheads="1"/>
          </p:cNvSpPr>
          <p:nvPr/>
        </p:nvSpPr>
        <p:spPr bwMode="auto">
          <a:xfrm>
            <a:off x="1521809" y="1552582"/>
            <a:ext cx="9778568" cy="26530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spAutoFit/>
          </a:bodyPr>
          <a:lstStyle>
            <a:lvl1pPr marL="398463" indent="-398463">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914400" indent="-401638">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430338" indent="-401638">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pPr>
            <a:r>
              <a:rPr lang="en-US" altLang="en-US" sz="2100" b="0" dirty="0">
                <a:solidFill>
                  <a:srgbClr val="FFFFFF"/>
                </a:solidFill>
                <a:latin typeface="Capital Group Sans Medium" panose="02000603000000020004" pitchFamily="2" charset="0"/>
                <a:cs typeface="AvenirNext LT Com Demi"/>
              </a:rPr>
              <a:t>Diversification can reduce risk</a:t>
            </a:r>
          </a:p>
          <a:p>
            <a:pPr eaLnBrk="1" hangingPunct="1">
              <a:spcBef>
                <a:spcPct val="0"/>
              </a:spcBef>
              <a:spcAft>
                <a:spcPct val="45000"/>
              </a:spcAft>
            </a:pPr>
            <a:r>
              <a:rPr lang="en-US" altLang="en-US" sz="2100" b="0" dirty="0">
                <a:solidFill>
                  <a:srgbClr val="FFFFFF"/>
                </a:solidFill>
                <a:latin typeface="Capital Group Sans Medium" panose="02000603000000020004" pitchFamily="2" charset="0"/>
                <a:cs typeface="AvenirNext LT Com Demi"/>
              </a:rPr>
              <a:t>The best investors look beyond short-term fluctuations</a:t>
            </a:r>
          </a:p>
          <a:p>
            <a:pPr eaLnBrk="1" hangingPunct="1">
              <a:spcBef>
                <a:spcPct val="0"/>
              </a:spcBef>
              <a:spcAft>
                <a:spcPct val="45000"/>
              </a:spcAft>
            </a:pPr>
            <a:r>
              <a:rPr lang="en-US" altLang="en-US" sz="2100" b="0" dirty="0">
                <a:solidFill>
                  <a:srgbClr val="FFFFFF"/>
                </a:solidFill>
                <a:latin typeface="Capital Group Sans Medium" panose="02000603000000020004" pitchFamily="2" charset="0"/>
                <a:cs typeface="AvenirNext LT Com Demi"/>
              </a:rPr>
              <a:t>When investing, time is more important than timing</a:t>
            </a:r>
          </a:p>
          <a:p>
            <a:pPr eaLnBrk="1" hangingPunct="1">
              <a:spcBef>
                <a:spcPct val="0"/>
              </a:spcBef>
              <a:spcAft>
                <a:spcPct val="45000"/>
              </a:spcAft>
            </a:pPr>
            <a:r>
              <a:rPr lang="en-US" altLang="en-US" sz="2100" b="0" dirty="0">
                <a:solidFill>
                  <a:srgbClr val="FFFFFF"/>
                </a:solidFill>
                <a:latin typeface="Capital Group Sans Medium" panose="02000603000000020004" pitchFamily="2" charset="0"/>
                <a:cs typeface="AvenirNext LT Com Demi"/>
              </a:rPr>
              <a:t>Investors can make money in flat markets</a:t>
            </a:r>
          </a:p>
          <a:p>
            <a:pPr eaLnBrk="1" hangingPunct="1">
              <a:spcBef>
                <a:spcPct val="0"/>
              </a:spcBef>
              <a:spcAft>
                <a:spcPct val="45000"/>
              </a:spcAft>
            </a:pPr>
            <a:r>
              <a:rPr lang="en-US" altLang="en-US" sz="2100" b="0" dirty="0">
                <a:solidFill>
                  <a:srgbClr val="FFFFFF"/>
                </a:solidFill>
                <a:latin typeface="Capital Group Sans Medium" panose="02000603000000020004" pitchFamily="2" charset="0"/>
                <a:cs typeface="AvenirNext LT Com Demi"/>
              </a:rPr>
              <a:t>Historically, dividends from a portfolio of successful companies have risen over the long term</a:t>
            </a:r>
          </a:p>
        </p:txBody>
      </p:sp>
      <p:sp>
        <p:nvSpPr>
          <p:cNvPr id="43012" name="Text Box 5">
            <a:extLst>
              <a:ext uri="{C183D7F6-B498-43B3-948B-1728B52AA6E4}">
                <adec:decorative xmlns:adec="http://schemas.microsoft.com/office/drawing/2017/decorative" val="1"/>
              </a:ext>
            </a:extLst>
          </p:cNvPr>
          <p:cNvSpPr txBox="1">
            <a:spLocks noChangeArrowheads="1"/>
          </p:cNvSpPr>
          <p:nvPr/>
        </p:nvSpPr>
        <p:spPr bwMode="auto">
          <a:xfrm>
            <a:off x="328005" y="6546265"/>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24">
                                            <p:txEl>
                                              <p:pRg st="0" end="0"/>
                                            </p:txEl>
                                          </p:spTgt>
                                        </p:tgtEl>
                                        <p:attrNameLst>
                                          <p:attrName>style.visibility</p:attrName>
                                        </p:attrNameLst>
                                      </p:cBhvr>
                                      <p:to>
                                        <p:strVal val="visible"/>
                                      </p:to>
                                    </p:set>
                                    <p:animEffect transition="in" filter="fade">
                                      <p:cBhvr>
                                        <p:cTn id="7" dur="1000"/>
                                        <p:tgtEl>
                                          <p:spTgt spid="922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24">
                                            <p:txEl>
                                              <p:pRg st="1" end="1"/>
                                            </p:txEl>
                                          </p:spTgt>
                                        </p:tgtEl>
                                        <p:attrNameLst>
                                          <p:attrName>style.visibility</p:attrName>
                                        </p:attrNameLst>
                                      </p:cBhvr>
                                      <p:to>
                                        <p:strVal val="visible"/>
                                      </p:to>
                                    </p:set>
                                    <p:animEffect transition="in" filter="fade">
                                      <p:cBhvr>
                                        <p:cTn id="12" dur="1000"/>
                                        <p:tgtEl>
                                          <p:spTgt spid="922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24">
                                            <p:txEl>
                                              <p:pRg st="2" end="2"/>
                                            </p:txEl>
                                          </p:spTgt>
                                        </p:tgtEl>
                                        <p:attrNameLst>
                                          <p:attrName>style.visibility</p:attrName>
                                        </p:attrNameLst>
                                      </p:cBhvr>
                                      <p:to>
                                        <p:strVal val="visible"/>
                                      </p:to>
                                    </p:set>
                                    <p:animEffect transition="in" filter="fade">
                                      <p:cBhvr>
                                        <p:cTn id="17" dur="1000"/>
                                        <p:tgtEl>
                                          <p:spTgt spid="922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24">
                                            <p:txEl>
                                              <p:pRg st="3" end="3"/>
                                            </p:txEl>
                                          </p:spTgt>
                                        </p:tgtEl>
                                        <p:attrNameLst>
                                          <p:attrName>style.visibility</p:attrName>
                                        </p:attrNameLst>
                                      </p:cBhvr>
                                      <p:to>
                                        <p:strVal val="visible"/>
                                      </p:to>
                                    </p:set>
                                    <p:animEffect transition="in" filter="fade">
                                      <p:cBhvr>
                                        <p:cTn id="22" dur="1000"/>
                                        <p:tgtEl>
                                          <p:spTgt spid="922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24">
                                            <p:txEl>
                                              <p:pRg st="4" end="4"/>
                                            </p:txEl>
                                          </p:spTgt>
                                        </p:tgtEl>
                                        <p:attrNameLst>
                                          <p:attrName>style.visibility</p:attrName>
                                        </p:attrNameLst>
                                      </p:cBhvr>
                                      <p:to>
                                        <p:strVal val="visible"/>
                                      </p:to>
                                    </p:set>
                                    <p:animEffect transition="in" filter="fade">
                                      <p:cBhvr>
                                        <p:cTn id="27" dur="1000"/>
                                        <p:tgtEl>
                                          <p:spTgt spid="92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59101A-1F3A-9DD0-B68C-8918C67242D0}"/>
              </a:ext>
              <a:ext uri="{C183D7F6-B498-43B3-948B-1728B52AA6E4}">
                <adec:decorative xmlns:adec="http://schemas.microsoft.com/office/drawing/2017/decorative" val="1"/>
              </a:ext>
            </a:extLst>
          </p:cNvPr>
          <p:cNvSpPr/>
          <p:nvPr/>
        </p:nvSpPr>
        <p:spPr>
          <a:xfrm>
            <a:off x="6010508" y="0"/>
            <a:ext cx="6178318"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C183D7F6-B498-43B3-948B-1728B52AA6E4}">
                <adec:decorative xmlns:adec="http://schemas.microsoft.com/office/drawing/2017/decorative" val="1"/>
              </a:ext>
            </a:extLst>
          </p:cNvPr>
          <p:cNvSpPr>
            <a:spLocks noGrp="1"/>
          </p:cNvSpPr>
          <p:nvPr>
            <p:ph type="title"/>
          </p:nvPr>
        </p:nvSpPr>
        <p:spPr>
          <a:xfrm>
            <a:off x="828686" y="2778952"/>
            <a:ext cx="4276725" cy="1446549"/>
          </a:xfrm>
        </p:spPr>
        <p:txBody>
          <a:bodyPr/>
          <a:lstStyle/>
          <a:p>
            <a:pPr algn="ctr"/>
            <a:r>
              <a:rPr lang="en-US" sz="4400" b="0" dirty="0">
                <a:solidFill>
                  <a:schemeClr val="bg1"/>
                </a:solidFill>
                <a:latin typeface="Capital Group Sans" panose="02000503000000020004" pitchFamily="2" charset="0"/>
              </a:rPr>
              <a:t>What we know for sure</a:t>
            </a:r>
            <a:endParaRPr lang="en-US" sz="4400" b="0" dirty="0">
              <a:solidFill>
                <a:schemeClr val="tx1"/>
              </a:solidFill>
              <a:latin typeface="Capital Group Sans" panose="02000503000000020004" pitchFamily="2" charset="0"/>
            </a:endParaRPr>
          </a:p>
        </p:txBody>
      </p:sp>
      <p:sp>
        <p:nvSpPr>
          <p:cNvPr id="7" name="TextBox 6"/>
          <p:cNvSpPr txBox="1"/>
          <p:nvPr/>
        </p:nvSpPr>
        <p:spPr>
          <a:xfrm>
            <a:off x="6715125" y="1690065"/>
            <a:ext cx="4810124" cy="3477875"/>
          </a:xfrm>
          <a:prstGeom prst="rect">
            <a:avLst/>
          </a:prstGeom>
          <a:noFill/>
        </p:spPr>
        <p:txBody>
          <a:bodyPr wrap="square" lIns="91421" tIns="45712" rIns="91421" bIns="45712" rtlCol="0">
            <a:spAutoFit/>
          </a:bodyPr>
          <a:lstStyle/>
          <a:p>
            <a:r>
              <a:rPr lang="en-US" sz="4400" b="1" dirty="0">
                <a:solidFill>
                  <a:srgbClr val="FFFFFF"/>
                </a:solidFill>
                <a:latin typeface="Capital Group Sans Medium" panose="02000603000000020004" pitchFamily="2" charset="0"/>
                <a:cs typeface="AvenirNext LT Com Demi"/>
              </a:rPr>
              <a:t>Selling at the bottom and buying at the top are natural for most people</a:t>
            </a:r>
          </a:p>
        </p:txBody>
      </p:sp>
      <p:sp>
        <p:nvSpPr>
          <p:cNvPr id="8" name="© American Funds">
            <a:extLst>
              <a:ext uri="{C183D7F6-B498-43B3-948B-1728B52AA6E4}">
                <adec:decorative xmlns:adec="http://schemas.microsoft.com/office/drawing/2017/decorative" val="1"/>
              </a:ext>
            </a:extLst>
          </p:cNvPr>
          <p:cNvSpPr txBox="1">
            <a:spLocks noChangeArrowheads="1"/>
          </p:cNvSpPr>
          <p:nvPr/>
        </p:nvSpPr>
        <p:spPr bwMode="auto">
          <a:xfrm>
            <a:off x="433393" y="6602334"/>
            <a:ext cx="2743200" cy="123111"/>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spcAft>
                <a:spcPct val="45000"/>
              </a:spcAft>
              <a:buChar char="•"/>
              <a:defRPr sz="1600" b="1">
                <a:solidFill>
                  <a:srgbClr val="000000"/>
                </a:solidFill>
                <a:latin typeface="AvenirNext LT Com Regular" pitchFamily="34" charset="0"/>
                <a:cs typeface="Arial" charset="0"/>
              </a:defRPr>
            </a:lvl1pPr>
            <a:lvl2pPr marL="742950" indent="-285750" eaLnBrk="0" hangingPunct="0">
              <a:spcAft>
                <a:spcPct val="45000"/>
              </a:spcAft>
              <a:buFont typeface="Arial" charset="0"/>
              <a:buChar char="–"/>
              <a:defRPr sz="1600" b="1">
                <a:solidFill>
                  <a:srgbClr val="000000"/>
                </a:solidFill>
                <a:latin typeface="AvenirNext LT Com Regular" pitchFamily="34" charset="0"/>
                <a:cs typeface="Arial" charset="0"/>
              </a:defRPr>
            </a:lvl2pPr>
            <a:lvl3pPr marL="1143000" indent="-228600" eaLnBrk="0" hangingPunct="0">
              <a:spcAft>
                <a:spcPct val="45000"/>
              </a:spcAft>
              <a:buSzPct val="90000"/>
              <a:buFont typeface="AvenirNext LT Pro Regular" pitchFamily="34" charset="0"/>
              <a:buChar char="•"/>
              <a:defRPr sz="1600" b="1">
                <a:solidFill>
                  <a:srgbClr val="000000"/>
                </a:solidFill>
                <a:latin typeface="AvenirNext LT Com Regular" pitchFamily="34" charset="0"/>
                <a:cs typeface="Arial" charset="0"/>
              </a:defRPr>
            </a:lvl3pPr>
            <a:lvl4pPr marL="1600200" indent="-228600" eaLnBrk="0" hangingPunct="0">
              <a:spcAft>
                <a:spcPct val="45000"/>
              </a:spcAft>
              <a:buSzPct val="90000"/>
              <a:buFont typeface="Arial" charset="0"/>
              <a:buChar char="–"/>
              <a:defRPr sz="1600" b="1">
                <a:solidFill>
                  <a:srgbClr val="000000"/>
                </a:solidFill>
                <a:latin typeface="AvenirNext LT Com Regular" pitchFamily="34" charset="0"/>
                <a:cs typeface="Arial" charset="0"/>
              </a:defRPr>
            </a:lvl4pPr>
            <a:lvl5pPr marL="2057400" indent="-228600" eaLnBrk="0" hangingPunct="0">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5pPr>
            <a:lvl6pPr marL="25146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6pPr>
            <a:lvl7pPr marL="29718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7pPr>
            <a:lvl8pPr marL="34290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8pPr>
            <a:lvl9pPr marL="3886200" indent="-228600" eaLnBrk="0" fontAlgn="base" hangingPunct="0">
              <a:spcBef>
                <a:spcPct val="0"/>
              </a:spcBef>
              <a:spcAft>
                <a:spcPct val="45000"/>
              </a:spcAft>
              <a:buSzPct val="80000"/>
              <a:buFont typeface="AvenirNext LT Pro Regular" pitchFamily="34" charset="0"/>
              <a:buChar char="•"/>
              <a:defRPr sz="1600" b="1">
                <a:solidFill>
                  <a:srgbClr val="000000"/>
                </a:solidFill>
                <a:latin typeface="AvenirNext LT Com Regular" pitchFamily="34" charset="0"/>
                <a:cs typeface="Arial" charset="0"/>
              </a:defRPr>
            </a:lvl9pPr>
          </a:lstStyle>
          <a:p>
            <a:pPr eaLnBrk="1" hangingPunct="1">
              <a:buNone/>
            </a:pPr>
            <a:r>
              <a:rPr lang="en-US" altLang="en-US" sz="800" b="0" dirty="0">
                <a:solidFill>
                  <a:srgbClr val="FFFFFF"/>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4010143751"/>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p:cNvSpPr>
            <a:spLocks noGrp="1"/>
          </p:cNvSpPr>
          <p:nvPr>
            <p:ph type="title"/>
          </p:nvPr>
        </p:nvSpPr>
        <p:spPr bwMode="auto">
          <a:xfrm>
            <a:off x="332602" y="527476"/>
            <a:ext cx="11343761" cy="4616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defTabSz="914215" eaLnBrk="1" fontAlgn="auto" hangingPunct="1">
              <a:spcBef>
                <a:spcPts val="0"/>
              </a:spcBef>
              <a:spcAft>
                <a:spcPts val="0"/>
              </a:spcAft>
            </a:pPr>
            <a:r>
              <a:rPr lang="en-US" sz="2400" dirty="0">
                <a:solidFill>
                  <a:sysClr val="windowText" lastClr="000000"/>
                </a:solidFill>
                <a:latin typeface="Capital Group Sans Medium" panose="02000603000000020004" pitchFamily="2" charset="0"/>
              </a:rPr>
              <a:t>ICA investment results</a:t>
            </a:r>
          </a:p>
        </p:txBody>
      </p:sp>
      <p:sp>
        <p:nvSpPr>
          <p:cNvPr id="2" name="Text Placeholder 1">
            <a:extLst>
              <a:ext uri="{FF2B5EF4-FFF2-40B4-BE49-F238E27FC236}">
                <a16:creationId xmlns:a16="http://schemas.microsoft.com/office/drawing/2014/main" id="{34180BBB-1EBF-1B64-5B8A-B21782E571EF}"/>
              </a:ext>
            </a:extLst>
          </p:cNvPr>
          <p:cNvSpPr txBox="1">
            <a:spLocks/>
          </p:cNvSpPr>
          <p:nvPr/>
        </p:nvSpPr>
        <p:spPr>
          <a:xfrm>
            <a:off x="413671" y="1018301"/>
            <a:ext cx="10360025" cy="292388"/>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080"/>
              </a:spcBef>
              <a:buFont typeface="AvenirNext LT Com Regular" panose="020B0503020202020204" pitchFamily="34" charset="0"/>
              <a:buNone/>
              <a:defRPr sz="1800" b="1" kern="1200">
                <a:solidFill>
                  <a:schemeClr val="bg2"/>
                </a:solidFill>
                <a:latin typeface="+mj-lt"/>
                <a:ea typeface="+mn-ea"/>
                <a:cs typeface="+mn-cs"/>
              </a:defRPr>
            </a:lvl1pPr>
            <a:lvl2pPr marL="854075" indent="-341313" algn="l" defTabSz="914400" rtl="0" eaLnBrk="1" latinLnBrk="0" hangingPunct="1">
              <a:lnSpc>
                <a:spcPct val="100000"/>
              </a:lnSpc>
              <a:spcBef>
                <a:spcPts val="1080"/>
              </a:spcBef>
              <a:buFont typeface="AvenirNext LT Com Regular" panose="020B0503020202020204" pitchFamily="34" charset="0"/>
              <a:buChar char="–"/>
              <a:defRPr sz="2100" b="1" kern="1200">
                <a:solidFill>
                  <a:schemeClr val="tx1"/>
                </a:solidFill>
                <a:latin typeface="+mn-lt"/>
                <a:ea typeface="+mn-ea"/>
                <a:cs typeface="+mn-cs"/>
              </a:defRPr>
            </a:lvl2pPr>
            <a:lvl3pPr marL="1146175" indent="-292100" algn="l" defTabSz="914400" rtl="0" eaLnBrk="1" latinLnBrk="0" hangingPunct="1">
              <a:lnSpc>
                <a:spcPct val="100000"/>
              </a:lnSpc>
              <a:spcBef>
                <a:spcPts val="1080"/>
              </a:spcBef>
              <a:buFont typeface="AvenirNext LT Com Regular" panose="020B0503020202020204" pitchFamily="34" charset="0"/>
              <a:buChar char="•"/>
              <a:defRPr sz="2100" b="1" kern="1200">
                <a:solidFill>
                  <a:schemeClr val="tx1"/>
                </a:solidFill>
                <a:latin typeface="+mn-lt"/>
                <a:ea typeface="+mn-ea"/>
                <a:cs typeface="+mn-cs"/>
              </a:defRPr>
            </a:lvl3pPr>
            <a:lvl4pPr marL="1427163" indent="-231775" algn="l" defTabSz="914400" rtl="0" eaLnBrk="1" latinLnBrk="0" hangingPunct="1">
              <a:lnSpc>
                <a:spcPct val="100000"/>
              </a:lnSpc>
              <a:spcBef>
                <a:spcPts val="1080"/>
              </a:spcBef>
              <a:buFont typeface="AvenirNext LT Com Regular" panose="020B0503020202020204" pitchFamily="34" charset="0"/>
              <a:buChar char="–"/>
              <a:defRPr sz="2100" b="1" kern="1200">
                <a:solidFill>
                  <a:schemeClr val="tx1"/>
                </a:solidFill>
                <a:latin typeface="+mn-lt"/>
                <a:ea typeface="+mn-ea"/>
                <a:cs typeface="+mn-cs"/>
              </a:defRPr>
            </a:lvl4pPr>
            <a:lvl5pPr marL="1657350" indent="-230188" algn="l" defTabSz="914400" rtl="0" eaLnBrk="1" latinLnBrk="0" hangingPunct="1">
              <a:lnSpc>
                <a:spcPct val="100000"/>
              </a:lnSpc>
              <a:spcBef>
                <a:spcPts val="1080"/>
              </a:spcBef>
              <a:buFont typeface="Arial" panose="020B0604020202020204" pitchFamily="34" charset="0"/>
              <a:buChar char="•"/>
              <a:defRPr sz="21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15" fontAlgn="auto">
              <a:spcAft>
                <a:spcPts val="0"/>
              </a:spcAft>
            </a:pPr>
            <a:r>
              <a:rPr lang="en-US" sz="1900" b="0" dirty="0">
                <a:solidFill>
                  <a:schemeClr val="tx2"/>
                </a:solidFill>
                <a:latin typeface="Capital Group Sans Medium" panose="02000603000000020004" pitchFamily="2" charset="0"/>
              </a:rPr>
              <a:t>Rolling calendar-year periods ending 12/31/25</a:t>
            </a:r>
          </a:p>
        </p:txBody>
      </p:sp>
      <p:sp>
        <p:nvSpPr>
          <p:cNvPr id="3" name="Text Box 11">
            <a:extLst>
              <a:ext uri="{FF2B5EF4-FFF2-40B4-BE49-F238E27FC236}">
                <a16:creationId xmlns:a16="http://schemas.microsoft.com/office/drawing/2014/main" id="{321697D5-2928-BAA1-2E47-E0E3E3A14705}"/>
              </a:ext>
            </a:extLst>
          </p:cNvPr>
          <p:cNvSpPr txBox="1">
            <a:spLocks noChangeArrowheads="1"/>
          </p:cNvSpPr>
          <p:nvPr/>
        </p:nvSpPr>
        <p:spPr bwMode="auto">
          <a:xfrm>
            <a:off x="401643" y="1526529"/>
            <a:ext cx="2941939" cy="408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defTabSz="914215" eaLnBrk="1" fontAlgn="auto" hangingPunct="1">
              <a:lnSpc>
                <a:spcPts val="2000"/>
              </a:lnSpc>
              <a:spcBef>
                <a:spcPct val="0"/>
              </a:spcBef>
              <a:spcAft>
                <a:spcPts val="864"/>
              </a:spcAft>
              <a:buNone/>
            </a:pPr>
            <a:r>
              <a:rPr lang="en-US" altLang="en-US" sz="1600" b="0" kern="0" dirty="0">
                <a:solidFill>
                  <a:srgbClr val="666666"/>
                </a:solidFill>
                <a:latin typeface="Capital Group Sans Medium" panose="02000603000000020004" pitchFamily="2" charset="0"/>
                <a:cs typeface="AvenirNext LT Com Demi"/>
              </a:rPr>
              <a:t>Figures shown are past results and are not predictive of results in future periods. Current and future results may be lower or higher than those shown. Prices and returns will vary, so investors may lose money. </a:t>
            </a:r>
            <a:r>
              <a:rPr lang="en-US" sz="1600" b="0" dirty="0">
                <a:solidFill>
                  <a:srgbClr val="666666"/>
                </a:solidFill>
                <a:latin typeface="Capital Group Sans Medium" panose="02000603000000020004" pitchFamily="2" charset="0"/>
              </a:rPr>
              <a:t>Investing for short periods makes losses more likely. </a:t>
            </a:r>
            <a:r>
              <a:rPr lang="en-US" altLang="en-US" sz="1600" b="0" kern="0" dirty="0">
                <a:solidFill>
                  <a:srgbClr val="666666"/>
                </a:solidFill>
                <a:latin typeface="Capital Group Sans Medium" panose="02000603000000020004" pitchFamily="2" charset="0"/>
                <a:cs typeface="AvenirNext LT Com Demi"/>
              </a:rPr>
              <a:t>Fund results are for  Class A shares and reflect deduction of the maximum sales charge (5.75%). For current information and month-end results, </a:t>
            </a:r>
            <a:br>
              <a:rPr lang="en-US" altLang="en-US" sz="1600" b="0" kern="0" dirty="0">
                <a:solidFill>
                  <a:srgbClr val="666666"/>
                </a:solidFill>
                <a:latin typeface="Capital Group Sans Medium" panose="02000603000000020004" pitchFamily="2" charset="0"/>
                <a:cs typeface="AvenirNext LT Com Demi"/>
              </a:rPr>
            </a:br>
            <a:r>
              <a:rPr lang="en-US" altLang="en-US" sz="1600" b="0" kern="0" dirty="0">
                <a:solidFill>
                  <a:srgbClr val="666666"/>
                </a:solidFill>
                <a:latin typeface="Capital Group Sans Medium" panose="02000603000000020004" pitchFamily="2" charset="0"/>
                <a:cs typeface="AvenirNext LT Com Demi"/>
              </a:rPr>
              <a:t>visit </a:t>
            </a:r>
            <a:r>
              <a:rPr lang="en-US" altLang="en-US" sz="1600" b="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capitalgroup</a:t>
            </a:r>
            <a:r>
              <a:rPr lang="en-US" altLang="en-US" sz="1600" b="0" kern="0" dirty="0">
                <a:solidFill>
                  <a:srgbClr val="0068AE"/>
                </a:solidFill>
                <a:latin typeface="Capital Group Sans Medium" panose="02000603000000020004" pitchFamily="2" charset="0"/>
                <a:cs typeface="AvenirNext LT Com Demi"/>
                <a:hlinkClick r:id="rId3">
                  <a:extLst>
                    <a:ext uri="{A12FA001-AC4F-418D-AE19-62706E023703}">
                      <ahyp:hlinkClr xmlns:ahyp="http://schemas.microsoft.com/office/drawing/2018/hyperlinkcolor" val="tx"/>
                    </a:ext>
                  </a:extLst>
                </a:hlinkClick>
              </a:rPr>
              <a:t>.com</a:t>
            </a:r>
            <a:r>
              <a:rPr lang="en-US" altLang="en-US" sz="1600" b="0" kern="0" dirty="0">
                <a:solidFill>
                  <a:srgbClr val="666666"/>
                </a:solidFill>
                <a:latin typeface="Capital Group Sans Medium" panose="02000603000000020004" pitchFamily="2" charset="0"/>
                <a:cs typeface="AvenirNext LT Com Demi"/>
              </a:rPr>
              <a:t>.</a:t>
            </a:r>
          </a:p>
        </p:txBody>
      </p:sp>
      <p:cxnSp>
        <p:nvCxnSpPr>
          <p:cNvPr id="8" name="Straight Connector 7">
            <a:extLst>
              <a:ext uri="{FF2B5EF4-FFF2-40B4-BE49-F238E27FC236}">
                <a16:creationId xmlns:a16="http://schemas.microsoft.com/office/drawing/2014/main" id="{40AC33C6-80C7-8CF8-E593-FD251552C286}"/>
              </a:ext>
              <a:ext uri="{C183D7F6-B498-43B3-948B-1728B52AA6E4}">
                <adec:decorative xmlns:adec="http://schemas.microsoft.com/office/drawing/2017/decorative" val="1"/>
              </a:ext>
            </a:extLst>
          </p:cNvPr>
          <p:cNvCxnSpPr>
            <a:cxnSpLocks/>
          </p:cNvCxnSpPr>
          <p:nvPr/>
        </p:nvCxnSpPr>
        <p:spPr>
          <a:xfrm>
            <a:off x="8898974" y="610198"/>
            <a:ext cx="2376703" cy="0"/>
          </a:xfrm>
          <a:prstGeom prst="line">
            <a:avLst/>
          </a:prstGeom>
        </p:spPr>
        <p:style>
          <a:lnRef idx="1">
            <a:schemeClr val="accent6"/>
          </a:lnRef>
          <a:fillRef idx="0">
            <a:schemeClr val="accent6"/>
          </a:fillRef>
          <a:effectRef idx="0">
            <a:schemeClr val="accent6"/>
          </a:effectRef>
          <a:fontRef idx="minor">
            <a:schemeClr val="tx1"/>
          </a:fontRef>
        </p:style>
      </p:cxnSp>
      <p:grpSp>
        <p:nvGrpSpPr>
          <p:cNvPr id="7" name="Group 6" descr="Donut chart comparing ICA's 62 positive and 30 negative rolling one-calendar-year periods. Over its lifetime ended December 31, 2025, ICA's one-year results were positive 67% of the time and negative 33% of the time.">
            <a:extLst>
              <a:ext uri="{FF2B5EF4-FFF2-40B4-BE49-F238E27FC236}">
                <a16:creationId xmlns:a16="http://schemas.microsoft.com/office/drawing/2014/main" id="{A27DAA98-C613-2ECC-A887-D1693A4BE104}"/>
              </a:ext>
            </a:extLst>
          </p:cNvPr>
          <p:cNvGrpSpPr/>
          <p:nvPr/>
        </p:nvGrpSpPr>
        <p:grpSpPr>
          <a:xfrm>
            <a:off x="5528777" y="602124"/>
            <a:ext cx="3043451" cy="2336036"/>
            <a:chOff x="5528777" y="602124"/>
            <a:chExt cx="3043451" cy="2336036"/>
          </a:xfrm>
        </p:grpSpPr>
        <p:cxnSp>
          <p:nvCxnSpPr>
            <p:cNvPr id="6" name="Straight Connector 5">
              <a:extLst>
                <a:ext uri="{FF2B5EF4-FFF2-40B4-BE49-F238E27FC236}">
                  <a16:creationId xmlns:a16="http://schemas.microsoft.com/office/drawing/2014/main" id="{B573C63C-DDBF-A767-A553-3F707F97A481}"/>
                </a:ext>
                <a:ext uri="{C183D7F6-B498-43B3-948B-1728B52AA6E4}">
                  <adec:decorative xmlns:adec="http://schemas.microsoft.com/office/drawing/2017/decorative" val="1"/>
                </a:ext>
              </a:extLst>
            </p:cNvPr>
            <p:cNvCxnSpPr>
              <a:cxnSpLocks/>
            </p:cNvCxnSpPr>
            <p:nvPr/>
          </p:nvCxnSpPr>
          <p:spPr>
            <a:xfrm>
              <a:off x="5862151" y="602124"/>
              <a:ext cx="2376703" cy="0"/>
            </a:xfrm>
            <a:prstGeom prst="line">
              <a:avLst/>
            </a:prstGeom>
          </p:spPr>
          <p:style>
            <a:lnRef idx="1">
              <a:schemeClr val="accent6"/>
            </a:lnRef>
            <a:fillRef idx="0">
              <a:schemeClr val="accent6"/>
            </a:fillRef>
            <a:effectRef idx="0">
              <a:schemeClr val="accent6"/>
            </a:effectRef>
            <a:fontRef idx="minor">
              <a:schemeClr val="tx1"/>
            </a:fontRef>
          </p:style>
        </p:cxnSp>
        <p:sp>
          <p:nvSpPr>
            <p:cNvPr id="11" name="Oval 10">
              <a:extLst>
                <a:ext uri="{FF2B5EF4-FFF2-40B4-BE49-F238E27FC236}">
                  <a16:creationId xmlns:a16="http://schemas.microsoft.com/office/drawing/2014/main" id="{D03B3239-1534-0712-48FF-37A8EA277365}"/>
                </a:ext>
                <a:ext uri="{C183D7F6-B498-43B3-948B-1728B52AA6E4}">
                  <adec:decorative xmlns:adec="http://schemas.microsoft.com/office/drawing/2017/decorative" val="1"/>
                </a:ext>
              </a:extLst>
            </p:cNvPr>
            <p:cNvSpPr/>
            <p:nvPr/>
          </p:nvSpPr>
          <p:spPr>
            <a:xfrm>
              <a:off x="7642505" y="980613"/>
              <a:ext cx="87740" cy="877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CF8DD6-5427-2E5C-1DFA-76CC3448AF87}"/>
                </a:ext>
                <a:ext uri="{C183D7F6-B498-43B3-948B-1728B52AA6E4}">
                  <adec:decorative xmlns:adec="http://schemas.microsoft.com/office/drawing/2017/decorative" val="1"/>
                </a:ext>
              </a:extLst>
            </p:cNvPr>
            <p:cNvSpPr/>
            <p:nvPr/>
          </p:nvSpPr>
          <p:spPr>
            <a:xfrm>
              <a:off x="7828529" y="1912459"/>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357FF0B-C7E4-F8FC-E4F3-92FD471ACD65}"/>
                </a:ext>
              </a:extLst>
            </p:cNvPr>
            <p:cNvSpPr txBox="1"/>
            <p:nvPr/>
          </p:nvSpPr>
          <p:spPr>
            <a:xfrm>
              <a:off x="7872399" y="1833219"/>
              <a:ext cx="488990" cy="246221"/>
            </a:xfrm>
            <a:prstGeom prst="rect">
              <a:avLst/>
            </a:prstGeom>
            <a:noFill/>
          </p:spPr>
          <p:txBody>
            <a:bodyPr wrap="square" rtlCol="0">
              <a:spAutoFit/>
            </a:bodyPr>
            <a:lstStyle/>
            <a:p>
              <a:r>
                <a:rPr lang="en-US" sz="1000" b="1" dirty="0">
                  <a:latin typeface="Capital Group Sans" panose="02000503000000020004" pitchFamily="2" charset="0"/>
                </a:rPr>
                <a:t>67%</a:t>
              </a:r>
            </a:p>
          </p:txBody>
        </p:sp>
        <p:grpSp>
          <p:nvGrpSpPr>
            <p:cNvPr id="5" name="Group 4">
              <a:extLst>
                <a:ext uri="{FF2B5EF4-FFF2-40B4-BE49-F238E27FC236}">
                  <a16:creationId xmlns:a16="http://schemas.microsoft.com/office/drawing/2014/main" id="{69016F65-7939-D971-D92A-BBCED1BDF292}"/>
                </a:ext>
              </a:extLst>
            </p:cNvPr>
            <p:cNvGrpSpPr/>
            <p:nvPr/>
          </p:nvGrpSpPr>
          <p:grpSpPr>
            <a:xfrm>
              <a:off x="5528777" y="637496"/>
              <a:ext cx="3043451" cy="2256636"/>
              <a:chOff x="5528777" y="637496"/>
              <a:chExt cx="3043451" cy="2256636"/>
            </a:xfrm>
          </p:grpSpPr>
          <p:graphicFrame>
            <p:nvGraphicFramePr>
              <p:cNvPr id="4" name="Chart 3" descr="Donut chart comparing ICA's 62 positive and 30 negative rolling one-calendar-year periods. Over its lifetime ended December 31, 2025, ICA's one-year results were positive 67% of the time and negative 33% of the time.">
                <a:extLst>
                  <a:ext uri="{FF2B5EF4-FFF2-40B4-BE49-F238E27FC236}">
                    <a16:creationId xmlns:a16="http://schemas.microsoft.com/office/drawing/2014/main" id="{4EB82BCB-30C7-4FAD-948F-1731C0726B0E}"/>
                  </a:ext>
                </a:extLst>
              </p:cNvPr>
              <p:cNvGraphicFramePr/>
              <p:nvPr>
                <p:extLst>
                  <p:ext uri="{D42A27DB-BD31-4B8C-83A1-F6EECF244321}">
                    <p14:modId xmlns:p14="http://schemas.microsoft.com/office/powerpoint/2010/main" val="1325248375"/>
                  </p:ext>
                </p:extLst>
              </p:nvPr>
            </p:nvGraphicFramePr>
            <p:xfrm>
              <a:off x="5528777" y="637496"/>
              <a:ext cx="3043451" cy="2194560"/>
            </p:xfrm>
            <a:graphic>
              <a:graphicData uri="http://schemas.openxmlformats.org/drawingml/2006/chart">
                <c:chart xmlns:c="http://schemas.openxmlformats.org/drawingml/2006/chart" xmlns:r="http://schemas.openxmlformats.org/officeDocument/2006/relationships" r:id="rId4"/>
              </a:graphicData>
            </a:graphic>
          </p:graphicFrame>
          <p:grpSp>
            <p:nvGrpSpPr>
              <p:cNvPr id="41" name="Group 40">
                <a:extLst>
                  <a:ext uri="{FF2B5EF4-FFF2-40B4-BE49-F238E27FC236}">
                    <a16:creationId xmlns:a16="http://schemas.microsoft.com/office/drawing/2014/main" id="{70A10A06-F2B9-0CDF-E3CB-F5163C20FC65}"/>
                  </a:ext>
                </a:extLst>
              </p:cNvPr>
              <p:cNvGrpSpPr/>
              <p:nvPr/>
            </p:nvGrpSpPr>
            <p:grpSpPr>
              <a:xfrm>
                <a:off x="6269105" y="2398640"/>
                <a:ext cx="1776820" cy="495492"/>
                <a:chOff x="4364954" y="2464420"/>
                <a:chExt cx="1776820" cy="495492"/>
              </a:xfrm>
            </p:grpSpPr>
            <p:sp>
              <p:nvSpPr>
                <p:cNvPr id="37" name="Oval 36">
                  <a:extLst>
                    <a:ext uri="{FF2B5EF4-FFF2-40B4-BE49-F238E27FC236}">
                      <a16:creationId xmlns:a16="http://schemas.microsoft.com/office/drawing/2014/main" id="{51728C30-FEC0-DBD3-83E3-9E04D0EF1F04}"/>
                    </a:ext>
                    <a:ext uri="{C183D7F6-B498-43B3-948B-1728B52AA6E4}">
                      <adec:decorative xmlns:adec="http://schemas.microsoft.com/office/drawing/2017/decorative" val="1"/>
                    </a:ext>
                  </a:extLst>
                </p:cNvPr>
                <p:cNvSpPr/>
                <p:nvPr/>
              </p:nvSpPr>
              <p:spPr>
                <a:xfrm>
                  <a:off x="4364954" y="2778399"/>
                  <a:ext cx="99167" cy="9916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7200C8E0-7C3E-2083-10D4-6B8220E65285}"/>
                    </a:ext>
                    <a:ext uri="{C183D7F6-B498-43B3-948B-1728B52AA6E4}">
                      <adec:decorative xmlns:adec="http://schemas.microsoft.com/office/drawing/2017/decorative" val="1"/>
                    </a:ext>
                  </a:extLst>
                </p:cNvPr>
                <p:cNvSpPr/>
                <p:nvPr/>
              </p:nvSpPr>
              <p:spPr>
                <a:xfrm>
                  <a:off x="4370667" y="2573385"/>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50AD8961-BF83-85D8-F61B-9BD3764C11B9}"/>
                    </a:ext>
                  </a:extLst>
                </p:cNvPr>
                <p:cNvSpPr txBox="1"/>
                <p:nvPr/>
              </p:nvSpPr>
              <p:spPr>
                <a:xfrm>
                  <a:off x="4434324" y="2464420"/>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Positive periods: 62</a:t>
                  </a:r>
                </a:p>
              </p:txBody>
            </p:sp>
            <p:sp>
              <p:nvSpPr>
                <p:cNvPr id="40" name="TextBox 39">
                  <a:extLst>
                    <a:ext uri="{FF2B5EF4-FFF2-40B4-BE49-F238E27FC236}">
                      <a16:creationId xmlns:a16="http://schemas.microsoft.com/office/drawing/2014/main" id="{B77B9EF2-C647-CA60-0DC7-3DC749833650}"/>
                    </a:ext>
                  </a:extLst>
                </p:cNvPr>
                <p:cNvSpPr txBox="1"/>
                <p:nvPr/>
              </p:nvSpPr>
              <p:spPr>
                <a:xfrm>
                  <a:off x="4434324" y="2682913"/>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Negative periods: 30</a:t>
                  </a:r>
                </a:p>
              </p:txBody>
            </p:sp>
          </p:grpSp>
        </p:grpSp>
        <p:cxnSp>
          <p:nvCxnSpPr>
            <p:cNvPr id="9" name="Straight Connector 8">
              <a:extLst>
                <a:ext uri="{FF2B5EF4-FFF2-40B4-BE49-F238E27FC236}">
                  <a16:creationId xmlns:a16="http://schemas.microsoft.com/office/drawing/2014/main" id="{E301224E-81AD-AB51-02EA-3682BC198BDB}"/>
                </a:ext>
                <a:ext uri="{C183D7F6-B498-43B3-948B-1728B52AA6E4}">
                  <adec:decorative xmlns:adec="http://schemas.microsoft.com/office/drawing/2017/decorative" val="1"/>
                </a:ext>
              </a:extLst>
            </p:cNvPr>
            <p:cNvCxnSpPr>
              <a:cxnSpLocks/>
            </p:cNvCxnSpPr>
            <p:nvPr/>
          </p:nvCxnSpPr>
          <p:spPr>
            <a:xfrm>
              <a:off x="5893249" y="2938160"/>
              <a:ext cx="2376703" cy="0"/>
            </a:xfrm>
            <a:prstGeom prst="line">
              <a:avLst/>
            </a:prstGeom>
          </p:spPr>
          <p:style>
            <a:lnRef idx="1">
              <a:schemeClr val="accent6"/>
            </a:lnRef>
            <a:fillRef idx="0">
              <a:schemeClr val="accent6"/>
            </a:fillRef>
            <a:effectRef idx="0">
              <a:schemeClr val="accent6"/>
            </a:effectRef>
            <a:fontRef idx="minor">
              <a:schemeClr val="tx1"/>
            </a:fontRef>
          </p:style>
        </p:cxnSp>
      </p:grpSp>
      <p:grpSp>
        <p:nvGrpSpPr>
          <p:cNvPr id="33" name="Group 32" descr="Donut chart comparing ICA's 79 positive and 11 negative rolling three-calendar-year periods. Over its lifetime ended December 31, 2025, ICA's three-year results were positive 88% of the time and negative 12% of the time.">
            <a:extLst>
              <a:ext uri="{FF2B5EF4-FFF2-40B4-BE49-F238E27FC236}">
                <a16:creationId xmlns:a16="http://schemas.microsoft.com/office/drawing/2014/main" id="{3465441C-5160-535B-D580-62941596D5BB}"/>
              </a:ext>
            </a:extLst>
          </p:cNvPr>
          <p:cNvGrpSpPr/>
          <p:nvPr/>
        </p:nvGrpSpPr>
        <p:grpSpPr>
          <a:xfrm>
            <a:off x="8565600" y="639375"/>
            <a:ext cx="3043451" cy="2250530"/>
            <a:chOff x="8565600" y="639375"/>
            <a:chExt cx="3043451" cy="2250530"/>
          </a:xfrm>
        </p:grpSpPr>
        <p:sp>
          <p:nvSpPr>
            <p:cNvPr id="29" name="Oval 28">
              <a:extLst>
                <a:ext uri="{FF2B5EF4-FFF2-40B4-BE49-F238E27FC236}">
                  <a16:creationId xmlns:a16="http://schemas.microsoft.com/office/drawing/2014/main" id="{3E40607F-67E5-04E8-2EC5-041AE585A287}"/>
                </a:ext>
                <a:ext uri="{C183D7F6-B498-43B3-948B-1728B52AA6E4}">
                  <adec:decorative xmlns:adec="http://schemas.microsoft.com/office/drawing/2017/decorative" val="1"/>
                </a:ext>
              </a:extLst>
            </p:cNvPr>
            <p:cNvSpPr/>
            <p:nvPr/>
          </p:nvSpPr>
          <p:spPr>
            <a:xfrm>
              <a:off x="10705011" y="936743"/>
              <a:ext cx="87740" cy="877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7CAD36D-6DF1-96EE-DEA6-E3CDE8AD1F6F}"/>
                </a:ext>
                <a:ext uri="{C183D7F6-B498-43B3-948B-1728B52AA6E4}">
                  <adec:decorative xmlns:adec="http://schemas.microsoft.com/office/drawing/2017/decorative" val="1"/>
                </a:ext>
              </a:extLst>
            </p:cNvPr>
            <p:cNvSpPr/>
            <p:nvPr/>
          </p:nvSpPr>
          <p:spPr>
            <a:xfrm>
              <a:off x="10891035" y="1868589"/>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Chart 24" descr="Donut chart comparing ICA's 79 positive and 11 negative rolling three-calendar-year periods. Over its lifetime ended December 31, 2025, ICA's three-year results were positive 88% of the time and negative 12% of the time.">
              <a:extLst>
                <a:ext uri="{FF2B5EF4-FFF2-40B4-BE49-F238E27FC236}">
                  <a16:creationId xmlns:a16="http://schemas.microsoft.com/office/drawing/2014/main" id="{17D8B54A-6AC4-4DAD-AC4D-9DA7266E1E70}"/>
                </a:ext>
              </a:extLst>
            </p:cNvPr>
            <p:cNvGraphicFramePr/>
            <p:nvPr>
              <p:extLst>
                <p:ext uri="{D42A27DB-BD31-4B8C-83A1-F6EECF244321}">
                  <p14:modId xmlns:p14="http://schemas.microsoft.com/office/powerpoint/2010/main" val="1706612591"/>
                </p:ext>
              </p:extLst>
            </p:nvPr>
          </p:nvGraphicFramePr>
          <p:xfrm>
            <a:off x="8565600" y="639375"/>
            <a:ext cx="3043451" cy="2194560"/>
          </p:xfrm>
          <a:graphic>
            <a:graphicData uri="http://schemas.openxmlformats.org/drawingml/2006/chart">
              <c:chart xmlns:c="http://schemas.openxmlformats.org/drawingml/2006/chart" xmlns:r="http://schemas.openxmlformats.org/officeDocument/2006/relationships" r:id="rId5"/>
            </a:graphicData>
          </a:graphic>
        </p:graphicFrame>
        <p:grpSp>
          <p:nvGrpSpPr>
            <p:cNvPr id="47" name="Group 46" descr="Donut chart comparing ICA's 79 positive and 11 negative rolling three-calendar-year periods. Over its lifetime ended December 31, 2025, ICA's three-year results were positive 88% of the time and negative 12% of the time.">
              <a:extLst>
                <a:ext uri="{FF2B5EF4-FFF2-40B4-BE49-F238E27FC236}">
                  <a16:creationId xmlns:a16="http://schemas.microsoft.com/office/drawing/2014/main" id="{5DD6EF58-744B-1254-D571-75333D3386D0}"/>
                </a:ext>
              </a:extLst>
            </p:cNvPr>
            <p:cNvGrpSpPr/>
            <p:nvPr/>
          </p:nvGrpSpPr>
          <p:grpSpPr>
            <a:xfrm>
              <a:off x="9266707" y="2394413"/>
              <a:ext cx="1776820" cy="495492"/>
              <a:chOff x="4364954" y="2464420"/>
              <a:chExt cx="1776820" cy="495492"/>
            </a:xfrm>
          </p:grpSpPr>
          <p:sp>
            <p:nvSpPr>
              <p:cNvPr id="48" name="Oval 47">
                <a:extLst>
                  <a:ext uri="{FF2B5EF4-FFF2-40B4-BE49-F238E27FC236}">
                    <a16:creationId xmlns:a16="http://schemas.microsoft.com/office/drawing/2014/main" id="{5F379E90-3051-71F7-7BB8-4BAA9D94E1F3}"/>
                  </a:ext>
                  <a:ext uri="{C183D7F6-B498-43B3-948B-1728B52AA6E4}">
                    <adec:decorative xmlns:adec="http://schemas.microsoft.com/office/drawing/2017/decorative" val="1"/>
                  </a:ext>
                </a:extLst>
              </p:cNvPr>
              <p:cNvSpPr/>
              <p:nvPr/>
            </p:nvSpPr>
            <p:spPr>
              <a:xfrm>
                <a:off x="4364954" y="2778399"/>
                <a:ext cx="99167" cy="9916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60E53415-F349-AE5D-5F6E-9166D75B2FE9}"/>
                  </a:ext>
                  <a:ext uri="{C183D7F6-B498-43B3-948B-1728B52AA6E4}">
                    <adec:decorative xmlns:adec="http://schemas.microsoft.com/office/drawing/2017/decorative" val="1"/>
                  </a:ext>
                </a:extLst>
              </p:cNvPr>
              <p:cNvSpPr/>
              <p:nvPr/>
            </p:nvSpPr>
            <p:spPr>
              <a:xfrm>
                <a:off x="4370667" y="2573385"/>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49">
                <a:extLst>
                  <a:ext uri="{FF2B5EF4-FFF2-40B4-BE49-F238E27FC236}">
                    <a16:creationId xmlns:a16="http://schemas.microsoft.com/office/drawing/2014/main" id="{59DBCC82-45E3-6F79-44F0-64999A676F9B}"/>
                  </a:ext>
                </a:extLst>
              </p:cNvPr>
              <p:cNvSpPr txBox="1"/>
              <p:nvPr/>
            </p:nvSpPr>
            <p:spPr>
              <a:xfrm>
                <a:off x="4434324" y="2464420"/>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Positive periods: 79</a:t>
                </a:r>
              </a:p>
            </p:txBody>
          </p:sp>
          <p:sp>
            <p:nvSpPr>
              <p:cNvPr id="51" name="TextBox 50">
                <a:extLst>
                  <a:ext uri="{FF2B5EF4-FFF2-40B4-BE49-F238E27FC236}">
                    <a16:creationId xmlns:a16="http://schemas.microsoft.com/office/drawing/2014/main" id="{228CAB30-A09F-A059-3E32-2B68EF07C397}"/>
                  </a:ext>
                </a:extLst>
              </p:cNvPr>
              <p:cNvSpPr txBox="1"/>
              <p:nvPr/>
            </p:nvSpPr>
            <p:spPr>
              <a:xfrm>
                <a:off x="4434324" y="2682913"/>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Negative periods: 11</a:t>
                </a:r>
              </a:p>
            </p:txBody>
          </p:sp>
        </p:grpSp>
      </p:grpSp>
      <p:grpSp>
        <p:nvGrpSpPr>
          <p:cNvPr id="35" name="Group 34" descr="Donut chart comparing ICA's 82 positive and 6 negative rolling five-calendar-year periods. Over its lifetime ended December 31, 2025, ICA's five-year results were positive 93% of the time and negative 7% of the time.">
            <a:extLst>
              <a:ext uri="{FF2B5EF4-FFF2-40B4-BE49-F238E27FC236}">
                <a16:creationId xmlns:a16="http://schemas.microsoft.com/office/drawing/2014/main" id="{92963916-79FA-38FA-14EB-CE170C3BA0E1}"/>
              </a:ext>
            </a:extLst>
          </p:cNvPr>
          <p:cNvGrpSpPr/>
          <p:nvPr/>
        </p:nvGrpSpPr>
        <p:grpSpPr>
          <a:xfrm>
            <a:off x="5528777" y="2938187"/>
            <a:ext cx="3043451" cy="2247802"/>
            <a:chOff x="5528777" y="2938187"/>
            <a:chExt cx="3043451" cy="2247802"/>
          </a:xfrm>
        </p:grpSpPr>
        <p:sp>
          <p:nvSpPr>
            <p:cNvPr id="16" name="Oval 15">
              <a:extLst>
                <a:ext uri="{FF2B5EF4-FFF2-40B4-BE49-F238E27FC236}">
                  <a16:creationId xmlns:a16="http://schemas.microsoft.com/office/drawing/2014/main" id="{5369F533-328F-5BAF-CC0D-AA67FBFD129A}"/>
                </a:ext>
                <a:ext uri="{C183D7F6-B498-43B3-948B-1728B52AA6E4}">
                  <adec:decorative xmlns:adec="http://schemas.microsoft.com/office/drawing/2017/decorative" val="1"/>
                </a:ext>
              </a:extLst>
            </p:cNvPr>
            <p:cNvSpPr/>
            <p:nvPr/>
          </p:nvSpPr>
          <p:spPr>
            <a:xfrm>
              <a:off x="7603812" y="3270455"/>
              <a:ext cx="87740" cy="877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A5D24F-CB93-B2E0-A49B-4026BCC5BDC3}"/>
                </a:ext>
                <a:ext uri="{C183D7F6-B498-43B3-948B-1728B52AA6E4}">
                  <adec:decorative xmlns:adec="http://schemas.microsoft.com/office/drawing/2017/decorative" val="1"/>
                </a:ext>
              </a:extLst>
            </p:cNvPr>
            <p:cNvSpPr/>
            <p:nvPr/>
          </p:nvSpPr>
          <p:spPr>
            <a:xfrm>
              <a:off x="7834258" y="4041070"/>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F7E3784-DEA8-E229-C5B7-2E7473A30DF8}"/>
                </a:ext>
              </a:extLst>
            </p:cNvPr>
            <p:cNvSpPr txBox="1"/>
            <p:nvPr/>
          </p:nvSpPr>
          <p:spPr>
            <a:xfrm>
              <a:off x="7659056" y="3172663"/>
              <a:ext cx="387631" cy="246221"/>
            </a:xfrm>
            <a:prstGeom prst="rect">
              <a:avLst/>
            </a:prstGeom>
            <a:noFill/>
          </p:spPr>
          <p:txBody>
            <a:bodyPr wrap="square" rtlCol="0">
              <a:spAutoFit/>
            </a:bodyPr>
            <a:lstStyle/>
            <a:p>
              <a:r>
                <a:rPr lang="en-US" sz="1000" b="1" dirty="0">
                  <a:latin typeface="Capital Group Sans" panose="02000503000000020004" pitchFamily="2" charset="0"/>
                </a:rPr>
                <a:t>7%</a:t>
              </a:r>
            </a:p>
          </p:txBody>
        </p:sp>
        <p:sp>
          <p:nvSpPr>
            <p:cNvPr id="27" name="TextBox 26">
              <a:extLst>
                <a:ext uri="{FF2B5EF4-FFF2-40B4-BE49-F238E27FC236}">
                  <a16:creationId xmlns:a16="http://schemas.microsoft.com/office/drawing/2014/main" id="{FB7BAC54-C154-570B-5F25-8F3EA013945C}"/>
                </a:ext>
              </a:extLst>
            </p:cNvPr>
            <p:cNvSpPr txBox="1"/>
            <p:nvPr/>
          </p:nvSpPr>
          <p:spPr>
            <a:xfrm>
              <a:off x="7881061" y="3961829"/>
              <a:ext cx="460382" cy="246221"/>
            </a:xfrm>
            <a:prstGeom prst="rect">
              <a:avLst/>
            </a:prstGeom>
            <a:noFill/>
          </p:spPr>
          <p:txBody>
            <a:bodyPr wrap="none" rtlCol="0">
              <a:spAutoFit/>
            </a:bodyPr>
            <a:lstStyle/>
            <a:p>
              <a:r>
                <a:rPr lang="en-US" sz="1000" b="1" dirty="0">
                  <a:latin typeface="Capital Group Sans" panose="02000503000000020004" pitchFamily="2" charset="0"/>
                </a:rPr>
                <a:t>93%</a:t>
              </a:r>
            </a:p>
          </p:txBody>
        </p:sp>
        <p:graphicFrame>
          <p:nvGraphicFramePr>
            <p:cNvPr id="31" name="Chart 30" descr="Donut chart comparing ICA's 82 positive and 6 negative rolling five-calendar-year periods. Over its lifetime ended December 31, 2025, ICA's five-year results were positive 93% of the time and negative 7% of the time.">
              <a:extLst>
                <a:ext uri="{FF2B5EF4-FFF2-40B4-BE49-F238E27FC236}">
                  <a16:creationId xmlns:a16="http://schemas.microsoft.com/office/drawing/2014/main" id="{49C39EC1-4ACB-4E3C-A715-FAD935359A09}"/>
                </a:ext>
              </a:extLst>
            </p:cNvPr>
            <p:cNvGraphicFramePr/>
            <p:nvPr>
              <p:extLst>
                <p:ext uri="{D42A27DB-BD31-4B8C-83A1-F6EECF244321}">
                  <p14:modId xmlns:p14="http://schemas.microsoft.com/office/powerpoint/2010/main" val="436688893"/>
                </p:ext>
              </p:extLst>
            </p:nvPr>
          </p:nvGraphicFramePr>
          <p:xfrm>
            <a:off x="5528777" y="2938187"/>
            <a:ext cx="3043451" cy="2194560"/>
          </p:xfrm>
          <a:graphic>
            <a:graphicData uri="http://schemas.openxmlformats.org/drawingml/2006/chart">
              <c:chart xmlns:c="http://schemas.openxmlformats.org/drawingml/2006/chart" xmlns:r="http://schemas.openxmlformats.org/officeDocument/2006/relationships" r:id="rId6"/>
            </a:graphicData>
          </a:graphic>
        </p:graphicFrame>
        <p:grpSp>
          <p:nvGrpSpPr>
            <p:cNvPr id="52" name="Group 51">
              <a:extLst>
                <a:ext uri="{FF2B5EF4-FFF2-40B4-BE49-F238E27FC236}">
                  <a16:creationId xmlns:a16="http://schemas.microsoft.com/office/drawing/2014/main" id="{27C6B315-489D-B984-BBF8-07DA509D8AC1}"/>
                </a:ext>
              </a:extLst>
            </p:cNvPr>
            <p:cNvGrpSpPr/>
            <p:nvPr/>
          </p:nvGrpSpPr>
          <p:grpSpPr>
            <a:xfrm>
              <a:off x="6286614" y="4690497"/>
              <a:ext cx="1776820" cy="495492"/>
              <a:chOff x="4364954" y="2464420"/>
              <a:chExt cx="1776820" cy="495492"/>
            </a:xfrm>
          </p:grpSpPr>
          <p:sp>
            <p:nvSpPr>
              <p:cNvPr id="53" name="Oval 52">
                <a:extLst>
                  <a:ext uri="{FF2B5EF4-FFF2-40B4-BE49-F238E27FC236}">
                    <a16:creationId xmlns:a16="http://schemas.microsoft.com/office/drawing/2014/main" id="{29123D7F-E3A5-7E74-240F-0955BB392BB2}"/>
                  </a:ext>
                  <a:ext uri="{C183D7F6-B498-43B3-948B-1728B52AA6E4}">
                    <adec:decorative xmlns:adec="http://schemas.microsoft.com/office/drawing/2017/decorative" val="1"/>
                  </a:ext>
                </a:extLst>
              </p:cNvPr>
              <p:cNvSpPr/>
              <p:nvPr/>
            </p:nvSpPr>
            <p:spPr>
              <a:xfrm>
                <a:off x="4364954" y="2778399"/>
                <a:ext cx="99167" cy="9916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5A598DC7-E49A-EB52-164A-4E3254415B8A}"/>
                  </a:ext>
                  <a:ext uri="{C183D7F6-B498-43B3-948B-1728B52AA6E4}">
                    <adec:decorative xmlns:adec="http://schemas.microsoft.com/office/drawing/2017/decorative" val="1"/>
                  </a:ext>
                </a:extLst>
              </p:cNvPr>
              <p:cNvSpPr/>
              <p:nvPr/>
            </p:nvSpPr>
            <p:spPr>
              <a:xfrm>
                <a:off x="4370667" y="2573385"/>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6903A3C2-F8A4-D57D-B7AC-652BD677A169}"/>
                  </a:ext>
                </a:extLst>
              </p:cNvPr>
              <p:cNvSpPr txBox="1"/>
              <p:nvPr/>
            </p:nvSpPr>
            <p:spPr>
              <a:xfrm>
                <a:off x="4434324" y="2464420"/>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Positive periods: 82</a:t>
                </a:r>
              </a:p>
            </p:txBody>
          </p:sp>
          <p:sp>
            <p:nvSpPr>
              <p:cNvPr id="56" name="TextBox 55">
                <a:extLst>
                  <a:ext uri="{FF2B5EF4-FFF2-40B4-BE49-F238E27FC236}">
                    <a16:creationId xmlns:a16="http://schemas.microsoft.com/office/drawing/2014/main" id="{8CC24529-C91F-4CC7-A28D-861A1D04C4B7}"/>
                  </a:ext>
                </a:extLst>
              </p:cNvPr>
              <p:cNvSpPr txBox="1"/>
              <p:nvPr/>
            </p:nvSpPr>
            <p:spPr>
              <a:xfrm>
                <a:off x="4434324" y="2682913"/>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Negative periods: 6</a:t>
                </a:r>
              </a:p>
            </p:txBody>
          </p:sp>
        </p:grpSp>
      </p:grpSp>
      <p:grpSp>
        <p:nvGrpSpPr>
          <p:cNvPr id="36" name="Group 35" descr="Donut chart comparing ICA's 83 positive and 0 negative rolling ten-calendar-year periods. Over its lifetime ended December 31, 2025, ICA's ten-year results were positive 100% of the time and negative 0% of the time.">
            <a:extLst>
              <a:ext uri="{FF2B5EF4-FFF2-40B4-BE49-F238E27FC236}">
                <a16:creationId xmlns:a16="http://schemas.microsoft.com/office/drawing/2014/main" id="{D45137E2-69A8-878A-2BBB-CF14AC17C247}"/>
              </a:ext>
            </a:extLst>
          </p:cNvPr>
          <p:cNvGrpSpPr/>
          <p:nvPr/>
        </p:nvGrpSpPr>
        <p:grpSpPr>
          <a:xfrm>
            <a:off x="8565600" y="2923535"/>
            <a:ext cx="3043451" cy="2249984"/>
            <a:chOff x="8565600" y="2923535"/>
            <a:chExt cx="3043451" cy="2249984"/>
          </a:xfrm>
        </p:grpSpPr>
        <p:cxnSp>
          <p:nvCxnSpPr>
            <p:cNvPr id="10" name="Straight Connector 9">
              <a:extLst>
                <a:ext uri="{FF2B5EF4-FFF2-40B4-BE49-F238E27FC236}">
                  <a16:creationId xmlns:a16="http://schemas.microsoft.com/office/drawing/2014/main" id="{554332A4-39FC-9EA6-9C09-90DBD6BD6C61}"/>
                </a:ext>
                <a:ext uri="{C183D7F6-B498-43B3-948B-1728B52AA6E4}">
                  <adec:decorative xmlns:adec="http://schemas.microsoft.com/office/drawing/2017/decorative" val="1"/>
                </a:ext>
              </a:extLst>
            </p:cNvPr>
            <p:cNvCxnSpPr>
              <a:cxnSpLocks/>
            </p:cNvCxnSpPr>
            <p:nvPr/>
          </p:nvCxnSpPr>
          <p:spPr>
            <a:xfrm>
              <a:off x="8930072" y="2938160"/>
              <a:ext cx="2376703" cy="0"/>
            </a:xfrm>
            <a:prstGeom prst="line">
              <a:avLst/>
            </a:prstGeom>
          </p:spPr>
          <p:style>
            <a:lnRef idx="1">
              <a:schemeClr val="accent6"/>
            </a:lnRef>
            <a:fillRef idx="0">
              <a:schemeClr val="accent6"/>
            </a:fillRef>
            <a:effectRef idx="0">
              <a:schemeClr val="accent6"/>
            </a:effectRef>
            <a:fontRef idx="minor">
              <a:schemeClr val="tx1"/>
            </a:fontRef>
          </p:style>
        </p:cxnSp>
        <p:sp>
          <p:nvSpPr>
            <p:cNvPr id="34" name="Rectangle 33">
              <a:extLst>
                <a:ext uri="{FF2B5EF4-FFF2-40B4-BE49-F238E27FC236}">
                  <a16:creationId xmlns:a16="http://schemas.microsoft.com/office/drawing/2014/main" id="{00A64827-C0B7-7FE0-9C94-26B453A8F670}"/>
                </a:ext>
                <a:ext uri="{C183D7F6-B498-43B3-948B-1728B52AA6E4}">
                  <adec:decorative xmlns:adec="http://schemas.microsoft.com/office/drawing/2017/decorative" val="1"/>
                </a:ext>
              </a:extLst>
            </p:cNvPr>
            <p:cNvSpPr/>
            <p:nvPr/>
          </p:nvSpPr>
          <p:spPr>
            <a:xfrm>
              <a:off x="10924595" y="3797301"/>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2" name="Chart 31" descr="Donut chart comparing ICA's 83 positive and 0 negative rolling ten-calendar-year periods. Over its lifetime ended December 31, 2025, ICA's ten-year results were positive 100% of the time and negative 0% of the time.">
              <a:extLst>
                <a:ext uri="{FF2B5EF4-FFF2-40B4-BE49-F238E27FC236}">
                  <a16:creationId xmlns:a16="http://schemas.microsoft.com/office/drawing/2014/main" id="{001B6BB1-3AC7-4665-BE8C-A0773B805A82}"/>
                </a:ext>
              </a:extLst>
            </p:cNvPr>
            <p:cNvGraphicFramePr/>
            <p:nvPr>
              <p:extLst>
                <p:ext uri="{D42A27DB-BD31-4B8C-83A1-F6EECF244321}">
                  <p14:modId xmlns:p14="http://schemas.microsoft.com/office/powerpoint/2010/main" val="3231256247"/>
                </p:ext>
              </p:extLst>
            </p:nvPr>
          </p:nvGraphicFramePr>
          <p:xfrm>
            <a:off x="8565600" y="2923535"/>
            <a:ext cx="3043451" cy="2194560"/>
          </p:xfrm>
          <a:graphic>
            <a:graphicData uri="http://schemas.openxmlformats.org/drawingml/2006/chart">
              <c:chart xmlns:c="http://schemas.openxmlformats.org/drawingml/2006/chart" xmlns:r="http://schemas.openxmlformats.org/officeDocument/2006/relationships" r:id="rId7"/>
            </a:graphicData>
          </a:graphic>
        </p:graphicFrame>
        <p:grpSp>
          <p:nvGrpSpPr>
            <p:cNvPr id="42" name="Group 41">
              <a:extLst>
                <a:ext uri="{FF2B5EF4-FFF2-40B4-BE49-F238E27FC236}">
                  <a16:creationId xmlns:a16="http://schemas.microsoft.com/office/drawing/2014/main" id="{39FB04BF-A649-72C3-7B9C-310796E1C9E7}"/>
                </a:ext>
              </a:extLst>
            </p:cNvPr>
            <p:cNvGrpSpPr/>
            <p:nvPr/>
          </p:nvGrpSpPr>
          <p:grpSpPr>
            <a:xfrm>
              <a:off x="9334475" y="4678027"/>
              <a:ext cx="1776820" cy="495492"/>
              <a:chOff x="4364954" y="2464420"/>
              <a:chExt cx="1776820" cy="495492"/>
            </a:xfrm>
          </p:grpSpPr>
          <p:sp>
            <p:nvSpPr>
              <p:cNvPr id="43" name="Oval 42">
                <a:extLst>
                  <a:ext uri="{FF2B5EF4-FFF2-40B4-BE49-F238E27FC236}">
                    <a16:creationId xmlns:a16="http://schemas.microsoft.com/office/drawing/2014/main" id="{A3DCDD30-C0CB-E103-E401-40471DBD189A}"/>
                  </a:ext>
                  <a:ext uri="{C183D7F6-B498-43B3-948B-1728B52AA6E4}">
                    <adec:decorative xmlns:adec="http://schemas.microsoft.com/office/drawing/2017/decorative" val="1"/>
                  </a:ext>
                </a:extLst>
              </p:cNvPr>
              <p:cNvSpPr/>
              <p:nvPr/>
            </p:nvSpPr>
            <p:spPr>
              <a:xfrm>
                <a:off x="4364954" y="2778399"/>
                <a:ext cx="99167" cy="9916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51C3982D-53F2-C7A1-BB03-53FD7FD8069B}"/>
                  </a:ext>
                  <a:ext uri="{C183D7F6-B498-43B3-948B-1728B52AA6E4}">
                    <adec:decorative xmlns:adec="http://schemas.microsoft.com/office/drawing/2017/decorative" val="1"/>
                  </a:ext>
                </a:extLst>
              </p:cNvPr>
              <p:cNvSpPr/>
              <p:nvPr/>
            </p:nvSpPr>
            <p:spPr>
              <a:xfrm>
                <a:off x="4370667" y="2573385"/>
                <a:ext cx="87740" cy="877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a:extLst>
                  <a:ext uri="{FF2B5EF4-FFF2-40B4-BE49-F238E27FC236}">
                    <a16:creationId xmlns:a16="http://schemas.microsoft.com/office/drawing/2014/main" id="{43891AE2-C7AD-9E75-574C-2A1007FBFACB}"/>
                  </a:ext>
                </a:extLst>
              </p:cNvPr>
              <p:cNvSpPr txBox="1"/>
              <p:nvPr/>
            </p:nvSpPr>
            <p:spPr>
              <a:xfrm>
                <a:off x="4434324" y="2464420"/>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Positive periods: 83</a:t>
                </a:r>
              </a:p>
            </p:txBody>
          </p:sp>
          <p:sp>
            <p:nvSpPr>
              <p:cNvPr id="46" name="TextBox 45">
                <a:extLst>
                  <a:ext uri="{FF2B5EF4-FFF2-40B4-BE49-F238E27FC236}">
                    <a16:creationId xmlns:a16="http://schemas.microsoft.com/office/drawing/2014/main" id="{62A8335B-76EB-5301-8A79-7DFDED95329A}"/>
                  </a:ext>
                </a:extLst>
              </p:cNvPr>
              <p:cNvSpPr txBox="1"/>
              <p:nvPr/>
            </p:nvSpPr>
            <p:spPr>
              <a:xfrm>
                <a:off x="4434324" y="2682913"/>
                <a:ext cx="1707450" cy="276999"/>
              </a:xfrm>
              <a:prstGeom prst="rect">
                <a:avLst/>
              </a:prstGeom>
              <a:noFill/>
            </p:spPr>
            <p:txBody>
              <a:bodyPr wrap="square" rtlCol="0">
                <a:spAutoFit/>
              </a:bodyPr>
              <a:lstStyle/>
              <a:p>
                <a:r>
                  <a:rPr lang="en-US" sz="1200" dirty="0">
                    <a:solidFill>
                      <a:srgbClr val="595959"/>
                    </a:solidFill>
                    <a:latin typeface="Capital Group Sans" panose="02000503000000020004" pitchFamily="2" charset="0"/>
                  </a:rPr>
                  <a:t>Negative periods: 0</a:t>
                </a:r>
              </a:p>
            </p:txBody>
          </p:sp>
        </p:grpSp>
      </p:grpSp>
      <p:sp>
        <p:nvSpPr>
          <p:cNvPr id="28" name="Text Placeholder 1">
            <a:extLst>
              <a:ext uri="{FF2B5EF4-FFF2-40B4-BE49-F238E27FC236}">
                <a16:creationId xmlns:a16="http://schemas.microsoft.com/office/drawing/2014/main" id="{D5845E24-EC4A-42FC-BCC4-1E11727D6C21}"/>
              </a:ext>
            </a:extLst>
          </p:cNvPr>
          <p:cNvSpPr txBox="1">
            <a:spLocks/>
          </p:cNvSpPr>
          <p:nvPr/>
        </p:nvSpPr>
        <p:spPr>
          <a:xfrm>
            <a:off x="3374134" y="5153453"/>
            <a:ext cx="8735172" cy="492443"/>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080"/>
              </a:spcBef>
              <a:buFont typeface="AvenirNext LT Com Regular" panose="020B0503020202020204" pitchFamily="34" charset="0"/>
              <a:buNone/>
              <a:defRPr sz="1800" b="1" kern="1200">
                <a:solidFill>
                  <a:schemeClr val="bg2"/>
                </a:solidFill>
                <a:latin typeface="+mj-lt"/>
                <a:ea typeface="+mn-ea"/>
                <a:cs typeface="+mn-cs"/>
              </a:defRPr>
            </a:lvl1pPr>
            <a:lvl2pPr marL="854075" indent="-341313" algn="l" defTabSz="914400" rtl="0" eaLnBrk="1" latinLnBrk="0" hangingPunct="1">
              <a:lnSpc>
                <a:spcPct val="100000"/>
              </a:lnSpc>
              <a:spcBef>
                <a:spcPts val="1080"/>
              </a:spcBef>
              <a:buFont typeface="AvenirNext LT Com Regular" panose="020B0503020202020204" pitchFamily="34" charset="0"/>
              <a:buChar char="–"/>
              <a:defRPr sz="2100" b="1" kern="1200">
                <a:solidFill>
                  <a:schemeClr val="tx1"/>
                </a:solidFill>
                <a:latin typeface="+mn-lt"/>
                <a:ea typeface="+mn-ea"/>
                <a:cs typeface="+mn-cs"/>
              </a:defRPr>
            </a:lvl2pPr>
            <a:lvl3pPr marL="1146175" indent="-292100" algn="l" defTabSz="914400" rtl="0" eaLnBrk="1" latinLnBrk="0" hangingPunct="1">
              <a:lnSpc>
                <a:spcPct val="100000"/>
              </a:lnSpc>
              <a:spcBef>
                <a:spcPts val="1080"/>
              </a:spcBef>
              <a:buFont typeface="AvenirNext LT Com Regular" panose="020B0503020202020204" pitchFamily="34" charset="0"/>
              <a:buChar char="•"/>
              <a:defRPr sz="2100" b="1" kern="1200">
                <a:solidFill>
                  <a:schemeClr val="tx1"/>
                </a:solidFill>
                <a:latin typeface="+mn-lt"/>
                <a:ea typeface="+mn-ea"/>
                <a:cs typeface="+mn-cs"/>
              </a:defRPr>
            </a:lvl3pPr>
            <a:lvl4pPr marL="1427163" indent="-231775" algn="l" defTabSz="914400" rtl="0" eaLnBrk="1" latinLnBrk="0" hangingPunct="1">
              <a:lnSpc>
                <a:spcPct val="100000"/>
              </a:lnSpc>
              <a:spcBef>
                <a:spcPts val="1080"/>
              </a:spcBef>
              <a:buFont typeface="AvenirNext LT Com Regular" panose="020B0503020202020204" pitchFamily="34" charset="0"/>
              <a:buChar char="–"/>
              <a:defRPr sz="2100" b="1" kern="1200">
                <a:solidFill>
                  <a:schemeClr val="tx1"/>
                </a:solidFill>
                <a:latin typeface="+mn-lt"/>
                <a:ea typeface="+mn-ea"/>
                <a:cs typeface="+mn-cs"/>
              </a:defRPr>
            </a:lvl4pPr>
            <a:lvl5pPr marL="1657350" indent="-230188" algn="l" defTabSz="914400" rtl="0" eaLnBrk="1" latinLnBrk="0" hangingPunct="1">
              <a:lnSpc>
                <a:spcPct val="100000"/>
              </a:lnSpc>
              <a:spcBef>
                <a:spcPts val="1080"/>
              </a:spcBef>
              <a:buFont typeface="Arial" panose="020B0604020202020204" pitchFamily="34" charset="0"/>
              <a:buChar char="•"/>
              <a:defRPr sz="21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15" fontAlgn="auto">
              <a:spcBef>
                <a:spcPts val="0"/>
              </a:spcBef>
              <a:spcAft>
                <a:spcPts val="0"/>
              </a:spcAft>
            </a:pPr>
            <a:r>
              <a:rPr lang="en-US" sz="1600" dirty="0">
                <a:solidFill>
                  <a:srgbClr val="0068AE"/>
                </a:solidFill>
                <a:latin typeface="Capital Group Sans Medium" panose="02000603000000020004" pitchFamily="2" charset="0"/>
              </a:rPr>
              <a:t>Average annual total </a:t>
            </a:r>
            <a:br>
              <a:rPr lang="en-US" sz="1600" dirty="0">
                <a:solidFill>
                  <a:srgbClr val="0068AE"/>
                </a:solidFill>
                <a:latin typeface="Capital Group Sans Medium" panose="02000603000000020004" pitchFamily="2" charset="0"/>
              </a:rPr>
            </a:br>
            <a:r>
              <a:rPr lang="en-US" sz="1600" dirty="0">
                <a:solidFill>
                  <a:srgbClr val="0068AE"/>
                </a:solidFill>
                <a:latin typeface="Capital Group Sans Medium" panose="02000603000000020004" pitchFamily="2" charset="0"/>
              </a:rPr>
              <a:t>returns as of 3/31/26</a:t>
            </a:r>
          </a:p>
        </p:txBody>
      </p:sp>
      <p:sp>
        <p:nvSpPr>
          <p:cNvPr id="19" name="Text Box 23"/>
          <p:cNvSpPr txBox="1">
            <a:spLocks noChangeArrowheads="1"/>
          </p:cNvSpPr>
          <p:nvPr/>
        </p:nvSpPr>
        <p:spPr bwMode="auto">
          <a:xfrm>
            <a:off x="6863593" y="5340729"/>
            <a:ext cx="1412875"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defTabSz="914215" eaLnBrk="1" fontAlgn="auto" hangingPunct="1">
              <a:spcAft>
                <a:spcPts val="0"/>
              </a:spcAft>
              <a:buNone/>
            </a:pPr>
            <a:r>
              <a:rPr lang="en-US" altLang="en-US" sz="1600" kern="0" dirty="0">
                <a:solidFill>
                  <a:schemeClr val="tx2"/>
                </a:solidFill>
                <a:latin typeface="Capital Group Sans Medium" panose="02000603000000020004" pitchFamily="2" charset="0"/>
                <a:cs typeface="AvenirNext LT Com Demi"/>
              </a:rPr>
              <a:t>1 year</a:t>
            </a:r>
            <a:endParaRPr lang="en-US" altLang="en-US" sz="1100" kern="0" dirty="0">
              <a:solidFill>
                <a:schemeClr val="tx2"/>
              </a:solidFill>
              <a:latin typeface="Capital Group Sans Medium" panose="02000603000000020004" pitchFamily="2" charset="0"/>
              <a:cs typeface="AvenirNext LT Com Demi"/>
            </a:endParaRPr>
          </a:p>
        </p:txBody>
      </p:sp>
      <p:sp>
        <p:nvSpPr>
          <p:cNvPr id="22" name="Text Box 23"/>
          <p:cNvSpPr txBox="1">
            <a:spLocks noChangeArrowheads="1"/>
          </p:cNvSpPr>
          <p:nvPr/>
        </p:nvSpPr>
        <p:spPr bwMode="auto">
          <a:xfrm>
            <a:off x="8033086" y="5340729"/>
            <a:ext cx="1412875"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defTabSz="914215" eaLnBrk="1" fontAlgn="auto" hangingPunct="1">
              <a:spcAft>
                <a:spcPts val="0"/>
              </a:spcAft>
              <a:buNone/>
            </a:pPr>
            <a:r>
              <a:rPr lang="en-US" altLang="en-US" sz="1600" kern="0" dirty="0">
                <a:solidFill>
                  <a:schemeClr val="tx2"/>
                </a:solidFill>
                <a:latin typeface="Capital Group Sans Medium" panose="02000603000000020004" pitchFamily="2" charset="0"/>
                <a:cs typeface="AvenirNext LT Com Demi"/>
              </a:rPr>
              <a:t>5 years</a:t>
            </a:r>
            <a:endParaRPr lang="en-US" altLang="en-US" sz="1100" kern="0" dirty="0">
              <a:solidFill>
                <a:schemeClr val="tx2"/>
              </a:solidFill>
              <a:latin typeface="Capital Group Sans Medium" panose="02000603000000020004" pitchFamily="2" charset="0"/>
              <a:cs typeface="AvenirNext LT Com Demi"/>
            </a:endParaRPr>
          </a:p>
        </p:txBody>
      </p:sp>
      <p:sp>
        <p:nvSpPr>
          <p:cNvPr id="20" name="Text Box 23"/>
          <p:cNvSpPr txBox="1">
            <a:spLocks noChangeArrowheads="1"/>
          </p:cNvSpPr>
          <p:nvPr/>
        </p:nvSpPr>
        <p:spPr bwMode="auto">
          <a:xfrm>
            <a:off x="9123124" y="5340729"/>
            <a:ext cx="1412875"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defTabSz="914215" eaLnBrk="1" fontAlgn="auto" hangingPunct="1">
              <a:spcAft>
                <a:spcPts val="0"/>
              </a:spcAft>
              <a:buNone/>
            </a:pPr>
            <a:r>
              <a:rPr lang="en-US" altLang="en-US" sz="1600" kern="0" dirty="0">
                <a:solidFill>
                  <a:schemeClr val="tx2"/>
                </a:solidFill>
                <a:latin typeface="Capital Group Sans Medium" panose="02000603000000020004" pitchFamily="2" charset="0"/>
                <a:cs typeface="AvenirNext LT Com Demi"/>
              </a:rPr>
              <a:t>10 years</a:t>
            </a:r>
            <a:endParaRPr lang="en-US" altLang="en-US" sz="1100" kern="0" dirty="0">
              <a:solidFill>
                <a:schemeClr val="tx2"/>
              </a:solidFill>
              <a:latin typeface="Capital Group Sans Medium" panose="02000603000000020004" pitchFamily="2" charset="0"/>
              <a:cs typeface="AvenirNext LT Com Demi"/>
            </a:endParaRPr>
          </a:p>
        </p:txBody>
      </p:sp>
      <p:sp>
        <p:nvSpPr>
          <p:cNvPr id="21" name="Text Box 23"/>
          <p:cNvSpPr txBox="1">
            <a:spLocks noChangeArrowheads="1"/>
          </p:cNvSpPr>
          <p:nvPr/>
        </p:nvSpPr>
        <p:spPr bwMode="auto">
          <a:xfrm>
            <a:off x="10367650" y="5340746"/>
            <a:ext cx="1556497" cy="338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defTabSz="914215" eaLnBrk="1" fontAlgn="auto" hangingPunct="1">
              <a:spcAft>
                <a:spcPts val="0"/>
              </a:spcAft>
              <a:buNone/>
            </a:pPr>
            <a:r>
              <a:rPr lang="en-US" altLang="en-US" sz="1600" kern="0" dirty="0">
                <a:solidFill>
                  <a:schemeClr val="tx2"/>
                </a:solidFill>
                <a:latin typeface="Capital Group Sans Medium" panose="02000603000000020004" pitchFamily="2" charset="0"/>
                <a:cs typeface="AvenirNext LT Com Demi"/>
              </a:rPr>
              <a:t>Expense ratio</a:t>
            </a:r>
            <a:endParaRPr lang="en-US" altLang="en-US" sz="1100" kern="0" dirty="0">
              <a:solidFill>
                <a:schemeClr val="tx2"/>
              </a:solidFill>
              <a:latin typeface="Capital Group Sans Medium" panose="02000603000000020004" pitchFamily="2" charset="0"/>
              <a:cs typeface="AvenirNext LT Com Demi"/>
            </a:endParaRPr>
          </a:p>
        </p:txBody>
      </p:sp>
      <p:sp>
        <p:nvSpPr>
          <p:cNvPr id="18" name="Line 18">
            <a:extLst>
              <a:ext uri="{C183D7F6-B498-43B3-948B-1728B52AA6E4}">
                <adec:decorative xmlns:adec="http://schemas.microsoft.com/office/drawing/2017/decorative" val="1"/>
              </a:ext>
            </a:extLst>
          </p:cNvPr>
          <p:cNvSpPr>
            <a:spLocks noChangeShapeType="1"/>
          </p:cNvSpPr>
          <p:nvPr/>
        </p:nvSpPr>
        <p:spPr bwMode="auto">
          <a:xfrm>
            <a:off x="3341688" y="5709445"/>
            <a:ext cx="8437562" cy="0"/>
          </a:xfrm>
          <a:prstGeom prst="line">
            <a:avLst/>
          </a:prstGeom>
          <a:noFill/>
          <a:ln w="19050">
            <a:solidFill>
              <a:schemeClr val="tx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lstStyle/>
          <a:p>
            <a:pPr defTabSz="914215" eaLnBrk="1" fontAlgn="auto" hangingPunct="1">
              <a:spcBef>
                <a:spcPts val="0"/>
              </a:spcBef>
              <a:spcAft>
                <a:spcPts val="0"/>
              </a:spcAft>
            </a:pPr>
            <a:endParaRPr lang="en-US" sz="1900" kern="0">
              <a:ln>
                <a:solidFill>
                  <a:srgbClr val="005F9E"/>
                </a:solidFill>
              </a:ln>
              <a:solidFill>
                <a:sysClr val="windowText" lastClr="000000"/>
              </a:solidFill>
            </a:endParaRPr>
          </a:p>
        </p:txBody>
      </p:sp>
      <p:sp>
        <p:nvSpPr>
          <p:cNvPr id="17" name="Text Box 15">
            <a:extLst>
              <a:ext uri="{C183D7F6-B498-43B3-948B-1728B52AA6E4}">
                <adec:decorative xmlns:adec="http://schemas.microsoft.com/office/drawing/2017/decorative" val="0"/>
              </a:ext>
            </a:extLst>
          </p:cNvPr>
          <p:cNvSpPr txBox="1">
            <a:spLocks noChangeArrowheads="1"/>
          </p:cNvSpPr>
          <p:nvPr/>
        </p:nvSpPr>
        <p:spPr bwMode="auto">
          <a:xfrm>
            <a:off x="3212415" y="5741196"/>
            <a:ext cx="8607425" cy="3077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36576" tIns="45712" rIns="274320" bIns="45712">
            <a:spAutoFit/>
          </a:bodyPr>
          <a:lstStyle>
            <a:lvl1pPr>
              <a:spcBef>
                <a:spcPct val="50000"/>
              </a:spcBef>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tabLst>
                <a:tab pos="4283075" algn="dec"/>
                <a:tab pos="5486400" algn="dec"/>
                <a:tab pos="6634163" algn="dec"/>
                <a:tab pos="7716838" algn="dec"/>
              </a:tabLst>
              <a:defRPr sz="2000" b="1">
                <a:solidFill>
                  <a:srgbClr val="000000"/>
                </a:solidFill>
                <a:latin typeface="AvenirNext LT Com Regular" panose="020B0503020202020204" pitchFamily="34" charset="0"/>
                <a:cs typeface="Arial" panose="020B0604020202020204" pitchFamily="34" charset="0"/>
              </a:defRPr>
            </a:lvl9pPr>
          </a:lstStyle>
          <a:p>
            <a:pPr algn="ctr" defTabSz="914215" eaLnBrk="1" fontAlgn="auto" hangingPunct="1">
              <a:spcBef>
                <a:spcPct val="0"/>
              </a:spcBef>
              <a:spcAft>
                <a:spcPct val="45000"/>
              </a:spcAft>
              <a:buNone/>
              <a:tabLst>
                <a:tab pos="4282210" algn="dec"/>
                <a:tab pos="5485292" algn="dec"/>
                <a:tab pos="6632823" algn="dec"/>
                <a:tab pos="7715279" algn="dec"/>
              </a:tabLst>
            </a:pPr>
            <a:r>
              <a:rPr lang="en-US" altLang="en-US" sz="1400" b="0" kern="0" dirty="0">
                <a:latin typeface="Capital Group Sans Medium" panose="02000603000000020004" pitchFamily="2" charset="0"/>
                <a:cs typeface="AvenirNext LT Com Demi"/>
              </a:rPr>
              <a:t>The Investment Company of America                 11.40%            11.37%          12.52%               0.55%</a:t>
            </a:r>
          </a:p>
        </p:txBody>
      </p:sp>
      <p:sp>
        <p:nvSpPr>
          <p:cNvPr id="23" name="Footnote placeholder">
            <a:extLst>
              <a:ext uri="{C183D7F6-B498-43B3-948B-1728B52AA6E4}">
                <adec:decorative xmlns:adec="http://schemas.microsoft.com/office/drawing/2017/decorative" val="0"/>
              </a:ext>
            </a:extLst>
          </p:cNvPr>
          <p:cNvSpPr txBox="1">
            <a:spLocks noChangeArrowheads="1"/>
          </p:cNvSpPr>
          <p:nvPr/>
        </p:nvSpPr>
        <p:spPr bwMode="auto">
          <a:xfrm>
            <a:off x="411783" y="6194413"/>
            <a:ext cx="11428719" cy="276999"/>
          </a:xfrm>
          <a:prstGeom prst="rect">
            <a:avLst/>
          </a:prstGeom>
          <a:noFill/>
          <a:ln w="9525">
            <a:noFill/>
            <a:miter lim="800000"/>
            <a:headEnd/>
            <a:tailEnd/>
          </a:ln>
          <a:effectLst/>
        </p:spPr>
        <p:txBody>
          <a:bodyPr wrap="square" lIns="0" tIns="0" rIns="0" bIns="0" anchor="b">
            <a:spAutoFit/>
          </a:bodyPr>
          <a:lstStyle/>
          <a:p>
            <a:pPr>
              <a:spcBef>
                <a:spcPts val="0"/>
              </a:spcBef>
            </a:pPr>
            <a:r>
              <a:rPr lang="en-US" sz="900" dirty="0">
                <a:solidFill>
                  <a:srgbClr val="666666"/>
                </a:solidFill>
                <a:latin typeface="Capital Group Sans" panose="02000503000000020004" pitchFamily="2" charset="0"/>
              </a:rPr>
              <a:t>Investment results assume all distributions are reinvested and reflect applicable fees and expenses. The expense ratio is as of the fund’s prospectus available at the time of publication. When applicable, results reflect fee waivers and/or expense reimbursements, without which they would have been lower. Visit </a:t>
            </a:r>
            <a:r>
              <a:rPr lang="en-US" altLang="en-US" sz="900" dirty="0">
                <a:solidFill>
                  <a:srgbClr val="0068AE"/>
                </a:solidFill>
                <a:latin typeface="Capital Group Sans" panose="02000503000000020004" pitchFamily="2" charset="0"/>
                <a:hlinkClick r:id="rId3">
                  <a:extLst>
                    <a:ext uri="{A12FA001-AC4F-418D-AE19-62706E023703}">
                      <ahyp:hlinkClr xmlns:ahyp="http://schemas.microsoft.com/office/drawing/2018/hyperlinkcolor" val="tx"/>
                    </a:ext>
                  </a:extLst>
                </a:hlinkClick>
              </a:rPr>
              <a:t>capitalgroup.com </a:t>
            </a:r>
            <a:r>
              <a:rPr lang="en-US" sz="900" dirty="0">
                <a:solidFill>
                  <a:srgbClr val="666666"/>
                </a:solidFill>
                <a:latin typeface="Capital Group Sans" panose="02000503000000020004" pitchFamily="2" charset="0"/>
              </a:rPr>
              <a:t>for more information. </a:t>
            </a:r>
          </a:p>
        </p:txBody>
      </p:sp>
      <p:sp>
        <p:nvSpPr>
          <p:cNvPr id="12" name="Rectangle 11">
            <a:extLst>
              <a:ext uri="{C183D7F6-B498-43B3-948B-1728B52AA6E4}">
                <adec:decorative xmlns:adec="http://schemas.microsoft.com/office/drawing/2017/decorative" val="1"/>
              </a:ext>
            </a:extLst>
          </p:cNvPr>
          <p:cNvSpPr/>
          <p:nvPr/>
        </p:nvSpPr>
        <p:spPr>
          <a:xfrm>
            <a:off x="322437"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248360018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C183D7F6-B498-43B3-948B-1728B52AA6E4}">
                <adec:decorative xmlns:adec="http://schemas.microsoft.com/office/drawing/2017/decorative" val="1"/>
              </a:ext>
            </a:extLst>
          </p:cNvPr>
          <p:cNvSpPr>
            <a:spLocks noChangeArrowheads="1"/>
          </p:cNvSpPr>
          <p:nvPr/>
        </p:nvSpPr>
        <p:spPr bwMode="auto">
          <a:xfrm>
            <a:off x="0" y="0"/>
            <a:ext cx="12188825"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1421" tIns="45712" rIns="91421" bIns="45712" anchor="ct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buFontTx/>
              <a:buNone/>
            </a:pPr>
            <a:endParaRPr lang="en-US" altLang="en-US" sz="1900" b="0">
              <a:solidFill>
                <a:schemeClr val="tx1"/>
              </a:solidFill>
            </a:endParaRPr>
          </a:p>
        </p:txBody>
      </p:sp>
      <p:sp>
        <p:nvSpPr>
          <p:cNvPr id="49155" name="Text Box 3"/>
          <p:cNvSpPr txBox="1">
            <a:spLocks noGrp="1" noChangeArrowheads="1"/>
          </p:cNvSpPr>
          <p:nvPr>
            <p:ph type="title" idx="4294967295"/>
          </p:nvPr>
        </p:nvSpPr>
        <p:spPr bwMode="auto">
          <a:xfrm>
            <a:off x="305476" y="230805"/>
            <a:ext cx="11418558" cy="461649"/>
          </a:xfrm>
          <a:prstGeom prst="rect">
            <a:avLst/>
          </a:prstGeom>
          <a:noFill/>
          <a:ln>
            <a:noFill/>
            <a:prstDash/>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t"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chemeClr val="tx2"/>
                </a:solidFill>
                <a:effectLst/>
                <a:uLnTx/>
                <a:uFillTx/>
                <a:latin typeface="Capital Group Sans Medium" panose="02000603000000020004" pitchFamily="2" charset="0"/>
                <a:ea typeface="+mn-ea"/>
              </a:rPr>
              <a:t>Important information</a:t>
            </a:r>
          </a:p>
        </p:txBody>
      </p:sp>
      <p:sp>
        <p:nvSpPr>
          <p:cNvPr id="49156" name="Text Box 5"/>
          <p:cNvSpPr txBox="1">
            <a:spLocks noChangeArrowheads="1"/>
          </p:cNvSpPr>
          <p:nvPr/>
        </p:nvSpPr>
        <p:spPr bwMode="auto">
          <a:xfrm>
            <a:off x="3450464" y="1484614"/>
            <a:ext cx="8273569" cy="17081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nchor="ctr">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2100" b="0" dirty="0">
                <a:latin typeface="Capital Group Sans Medium" panose="02000603000000020004" pitchFamily="2" charset="0"/>
                <a:cs typeface="AvenirNext LT Com Demi"/>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a:t>
            </a:r>
          </a:p>
        </p:txBody>
      </p:sp>
      <p:sp>
        <p:nvSpPr>
          <p:cNvPr id="8" name="Text Box 4"/>
          <p:cNvSpPr txBox="1">
            <a:spLocks noChangeArrowheads="1"/>
          </p:cNvSpPr>
          <p:nvPr/>
        </p:nvSpPr>
        <p:spPr bwMode="auto">
          <a:xfrm>
            <a:off x="3437942" y="3545242"/>
            <a:ext cx="8145957" cy="2776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buNone/>
            </a:pPr>
            <a:r>
              <a:rPr lang="en-US" sz="1600" b="0" dirty="0">
                <a:latin typeface="Capital Group Sans" panose="02000503000000020004" pitchFamily="2" charset="0"/>
              </a:rPr>
              <a:t>This content, developed by Capital Group, home of American Funds, should not be used as a primary basis for investment decisions and is not intended to serve as impartial investment or fiduciary advice.</a:t>
            </a:r>
          </a:p>
          <a:p>
            <a:pPr eaLnBrk="1" hangingPunct="1">
              <a:spcBef>
                <a:spcPct val="0"/>
              </a:spcBef>
              <a:spcAft>
                <a:spcPct val="45000"/>
              </a:spcAft>
              <a:buFontTx/>
              <a:buNone/>
            </a:pPr>
            <a:br>
              <a:rPr lang="en-US" sz="1600" b="0" dirty="0">
                <a:latin typeface="Capital Group Sans" panose="02000503000000020004" pitchFamily="2" charset="0"/>
              </a:rPr>
            </a:br>
            <a:r>
              <a:rPr lang="en-US" sz="1600" b="0" dirty="0">
                <a:latin typeface="Capital Group Sans" panose="02000503000000020004" pitchFamily="2" charset="0"/>
              </a:rPr>
              <a:t>All Capital Group trademarks mentioned are owned by The Capital Group Companies, Inc., an affiliated company or fund. All other company and product names mentioned are the property of their respective companies.</a:t>
            </a:r>
          </a:p>
          <a:p>
            <a:pPr eaLnBrk="1" hangingPunct="1">
              <a:spcBef>
                <a:spcPct val="0"/>
              </a:spcBef>
              <a:spcAft>
                <a:spcPct val="45000"/>
              </a:spcAft>
              <a:buNone/>
            </a:pPr>
            <a:r>
              <a:rPr lang="en-US" sz="1600" b="0" dirty="0">
                <a:latin typeface="Capital Group Sans" panose="02000503000000020004" pitchFamily="2" charset="0"/>
              </a:rPr>
              <a:t>Capital Client Group, Inc.</a:t>
            </a:r>
          </a:p>
          <a:p>
            <a:pPr eaLnBrk="1" hangingPunct="1">
              <a:spcBef>
                <a:spcPct val="0"/>
              </a:spcBef>
              <a:spcAft>
                <a:spcPct val="45000"/>
              </a:spcAft>
              <a:buNone/>
            </a:pPr>
            <a:r>
              <a:rPr lang="en-US" sz="1600" b="0" i="0" dirty="0">
                <a:solidFill>
                  <a:srgbClr val="222222"/>
                </a:solidFill>
                <a:effectLst/>
                <a:latin typeface="Capital Group Sans" panose="02000503000000020004" pitchFamily="2" charset="0"/>
              </a:rPr>
              <a:t>Diversification does not guarantee investment returns or eliminate risk of loss in a declining market.</a:t>
            </a:r>
            <a:endParaRPr lang="en-US" sz="1600" b="0" dirty="0">
              <a:latin typeface="Capital Group Sans" panose="02000503000000020004" pitchFamily="2" charset="0"/>
            </a:endParaRPr>
          </a:p>
        </p:txBody>
      </p:sp>
      <p:sp>
        <p:nvSpPr>
          <p:cNvPr id="49157" name="Text Box 8">
            <a:extLst>
              <a:ext uri="{C183D7F6-B498-43B3-948B-1728B52AA6E4}">
                <adec:decorative xmlns:adec="http://schemas.microsoft.com/office/drawing/2017/decorative" val="1"/>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a14="http://schemas.microsoft.com/office/drawing/2010/main" xmlns="">
                <a:solidFill>
                  <a:srgbClr val="009AD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FontTx/>
              <a:buNone/>
            </a:pPr>
            <a:r>
              <a:rPr lang="en-US" altLang="en-US" sz="800" b="0" dirty="0">
                <a:solidFill>
                  <a:srgbClr val="666666"/>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C183D7F6-B498-43B3-948B-1728B52AA6E4}">
                <adec:decorative xmlns:adec="http://schemas.microsoft.com/office/drawing/2017/decorative" val="1"/>
              </a:ext>
            </a:extLst>
          </p:cNvPr>
          <p:cNvSpPr>
            <a:spLocks noChangeArrowheads="1"/>
          </p:cNvSpPr>
          <p:nvPr/>
        </p:nvSpPr>
        <p:spPr bwMode="auto">
          <a:xfrm>
            <a:off x="0" y="15710"/>
            <a:ext cx="12188825"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1421" tIns="45712" rIns="91421" bIns="45712" anchor="ct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buFontTx/>
              <a:buNone/>
            </a:pPr>
            <a:endParaRPr lang="en-US" altLang="en-US" sz="1900" b="0">
              <a:solidFill>
                <a:schemeClr val="tx1"/>
              </a:solidFill>
            </a:endParaRPr>
          </a:p>
        </p:txBody>
      </p:sp>
      <p:sp>
        <p:nvSpPr>
          <p:cNvPr id="3" name="Text Box 3">
            <a:extLst>
              <a:ext uri="{FF2B5EF4-FFF2-40B4-BE49-F238E27FC236}">
                <a16:creationId xmlns:a16="http://schemas.microsoft.com/office/drawing/2014/main" id="{7E333FC6-1FE4-BD33-2F3F-C6DA31742680}"/>
              </a:ext>
            </a:extLst>
          </p:cNvPr>
          <p:cNvSpPr txBox="1">
            <a:spLocks noGrp="1" noChangeArrowheads="1"/>
          </p:cNvSpPr>
          <p:nvPr>
            <p:ph type="title" idx="4294967295"/>
          </p:nvPr>
        </p:nvSpPr>
        <p:spPr bwMode="auto">
          <a:xfrm>
            <a:off x="305476" y="230805"/>
            <a:ext cx="11418558" cy="461649"/>
          </a:xfrm>
          <a:prstGeom prst="rect">
            <a:avLst/>
          </a:prstGeom>
          <a:noFill/>
          <a:ln>
            <a:noFill/>
            <a:prstDash/>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t"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1" i="0" u="none" strike="noStrike" kern="1200" cap="none" spc="0" normalizeH="0" baseline="0" noProof="0" dirty="0">
                <a:ln>
                  <a:noFill/>
                </a:ln>
                <a:solidFill>
                  <a:schemeClr val="tx2"/>
                </a:solidFill>
                <a:effectLst/>
                <a:uLnTx/>
                <a:uFillTx/>
                <a:latin typeface="Capital Group Sans Medium" panose="02000603000000020004" pitchFamily="2" charset="0"/>
                <a:ea typeface="+mn-ea"/>
              </a:rPr>
              <a:t>Important information</a:t>
            </a:r>
          </a:p>
        </p:txBody>
      </p:sp>
      <p:sp>
        <p:nvSpPr>
          <p:cNvPr id="51204" name="Text Box 4"/>
          <p:cNvSpPr txBox="1">
            <a:spLocks noChangeArrowheads="1"/>
          </p:cNvSpPr>
          <p:nvPr/>
        </p:nvSpPr>
        <p:spPr bwMode="auto">
          <a:xfrm>
            <a:off x="3327399" y="1552576"/>
            <a:ext cx="8699759" cy="37979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21" tIns="45712" rIns="91421" bIns="45712">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spcBef>
                <a:spcPct val="0"/>
              </a:spcBef>
              <a:spcAft>
                <a:spcPct val="45000"/>
              </a:spcAft>
              <a:buFontTx/>
              <a:buNone/>
            </a:pPr>
            <a:r>
              <a:rPr lang="en-US" altLang="en-US" sz="1600" b="0" dirty="0">
                <a:latin typeface="Capital Group Sans" panose="02000503000000020004" pitchFamily="2" charset="0"/>
              </a:rPr>
              <a:t>Dow Jones Industrial Average (DJIA) is a price-weighted average of 30 actively traded industrial and service-oriented blue chip stocks.</a:t>
            </a:r>
          </a:p>
          <a:p>
            <a:pPr eaLnBrk="1" hangingPunct="1">
              <a:spcBef>
                <a:spcPct val="0"/>
              </a:spcBef>
              <a:spcAft>
                <a:spcPct val="45000"/>
              </a:spcAft>
              <a:buFontTx/>
              <a:buNone/>
            </a:pPr>
            <a:r>
              <a:rPr lang="en-US" altLang="en-US" sz="1600" b="0" dirty="0">
                <a:latin typeface="Capital Group Sans" panose="02000503000000020004" pitchFamily="2" charset="0"/>
              </a:rPr>
              <a:t>S&amp;P 500 Index is a market capitalization-weighted index based on the results of 500 widely held common stocks.</a:t>
            </a:r>
          </a:p>
          <a:p>
            <a:pPr eaLnBrk="1" hangingPunct="1">
              <a:spcBef>
                <a:spcPct val="0"/>
              </a:spcBef>
              <a:spcAft>
                <a:spcPct val="45000"/>
              </a:spcAft>
              <a:buFontTx/>
              <a:buNone/>
            </a:pPr>
            <a:r>
              <a:rPr lang="en-US" altLang="en-US" sz="1600" b="0" dirty="0">
                <a:latin typeface="Capital Group Sans" panose="02000503000000020004" pitchFamily="2" charset="0"/>
              </a:rPr>
              <a:t>The S&amp;P 500 Index (“Index”) and the DJIA ("Index") are products of S&amp;P Dow Jones Indices LLC and/or its affiliates and has been licensed for use by Capital Group. Copyright © 2026 S&amp;P Dow Jones Indices LLC, a division of S&amp;P Global, and/or its affiliates. All rights reserved. Redistribution or reproduction in whole or in part are prohibited without written permission of S&amp;P Dow Jones Indices LLC.</a:t>
            </a:r>
          </a:p>
          <a:p>
            <a:pPr eaLnBrk="1" hangingPunct="1">
              <a:spcBef>
                <a:spcPct val="0"/>
              </a:spcBef>
              <a:spcAft>
                <a:spcPct val="45000"/>
              </a:spcAft>
              <a:buFontTx/>
              <a:buNone/>
            </a:pPr>
            <a:r>
              <a:rPr lang="en-US" altLang="en-US" sz="1600" b="0" dirty="0">
                <a:latin typeface="Capital Group Sans" panose="02000503000000020004" pitchFamily="2" charset="0"/>
              </a:rPr>
              <a:t>Market indexes are unmanaged and, therefore, have no expenses. Investors cannot invest directly in an index. </a:t>
            </a:r>
          </a:p>
          <a:p>
            <a:pPr eaLnBrk="1" hangingPunct="1">
              <a:spcBef>
                <a:spcPct val="0"/>
              </a:spcBef>
              <a:spcAft>
                <a:spcPct val="45000"/>
              </a:spcAft>
              <a:buFontTx/>
              <a:buNone/>
            </a:pPr>
            <a:r>
              <a:rPr lang="en-US" altLang="en-US" sz="1600" b="0" dirty="0">
                <a:latin typeface="Capital Group Sans" panose="02000503000000020004" pitchFamily="2" charset="0"/>
              </a:rPr>
              <a:t>If used after </a:t>
            </a:r>
            <a:r>
              <a:rPr lang="en-US" sz="1600" b="0" dirty="0">
                <a:latin typeface="Capital Group Sans" panose="02000503000000020004" pitchFamily="2" charset="0"/>
              </a:rPr>
              <a:t>June 30, 2026, </a:t>
            </a:r>
            <a:r>
              <a:rPr lang="en-US" altLang="en-US" sz="1600" b="0" dirty="0">
                <a:latin typeface="Capital Group Sans" panose="02000503000000020004" pitchFamily="2" charset="0"/>
              </a:rPr>
              <a:t>this presentation must be accompanied by the most recent American Funds quarterly statistical update.</a:t>
            </a:r>
            <a:r>
              <a:rPr lang="en-US" sz="1600" b="0" dirty="0">
                <a:latin typeface="Capital Group Sans" panose="02000503000000020004" pitchFamily="2" charset="0"/>
              </a:rPr>
              <a:t> </a:t>
            </a:r>
          </a:p>
        </p:txBody>
      </p:sp>
      <p:sp>
        <p:nvSpPr>
          <p:cNvPr id="51206" name="Text Box 6">
            <a:extLst>
              <a:ext uri="{C183D7F6-B498-43B3-948B-1728B52AA6E4}">
                <adec:decorative xmlns:adec="http://schemas.microsoft.com/office/drawing/2017/decorative" val="1"/>
              </a:ext>
            </a:extLst>
          </p:cNvPr>
          <p:cNvSpPr txBox="1">
            <a:spLocks noChangeArrowheads="1"/>
          </p:cNvSpPr>
          <p:nvPr/>
        </p:nvSpPr>
        <p:spPr bwMode="auto">
          <a:xfrm>
            <a:off x="10921282" y="6561601"/>
            <a:ext cx="184612" cy="215444"/>
          </a:xfrm>
          <a:prstGeom prst="rect">
            <a:avLst/>
          </a:prstGeom>
          <a:noFill/>
          <a:ln>
            <a:noFill/>
          </a:ln>
          <a:effectLst/>
          <a:extLst>
            <a:ext uri="{909E8E84-426E-40dd-AFC4-6F175D3DCCD1}">
              <a14:hiddenFill xmlns:a14="http://schemas.microsoft.com/office/drawing/2010/main" xmlns="">
                <a:solidFill>
                  <a:srgbClr val="009AD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FontTx/>
              <a:buNone/>
            </a:pPr>
            <a:endParaRPr lang="en-US" altLang="en-US" sz="800" b="0" dirty="0">
              <a:solidFill>
                <a:srgbClr val="666666"/>
              </a:solidFill>
              <a:latin typeface="Arial" panose="020B0604020202020204" pitchFamily="34" charset="0"/>
            </a:endParaRPr>
          </a:p>
        </p:txBody>
      </p:sp>
      <p:sp>
        <p:nvSpPr>
          <p:cNvPr id="51208" name="Text Box 8">
            <a:extLst>
              <a:ext uri="{C183D7F6-B498-43B3-948B-1728B52AA6E4}">
                <adec:decorative xmlns:adec="http://schemas.microsoft.com/office/drawing/2017/decorative" val="1"/>
              </a:ext>
            </a:extLst>
          </p:cNvPr>
          <p:cNvSpPr txBox="1">
            <a:spLocks noChangeArrowheads="1"/>
          </p:cNvSpPr>
          <p:nvPr/>
        </p:nvSpPr>
        <p:spPr bwMode="auto">
          <a:xfrm>
            <a:off x="10889028" y="6561601"/>
            <a:ext cx="184612" cy="215444"/>
          </a:xfrm>
          <a:prstGeom prst="rect">
            <a:avLst/>
          </a:prstGeom>
          <a:noFill/>
          <a:ln>
            <a:noFill/>
          </a:ln>
          <a:effectLst/>
          <a:extLst>
            <a:ext uri="{909E8E84-426E-40dd-AFC4-6F175D3DCCD1}">
              <a14:hiddenFill xmlns:a14="http://schemas.microsoft.com/office/drawing/2010/main" xmlns="">
                <a:solidFill>
                  <a:srgbClr val="009AD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r" eaLnBrk="1" hangingPunct="1">
              <a:buFontTx/>
              <a:buNone/>
            </a:pPr>
            <a:endParaRPr lang="en-US" altLang="en-US" sz="800" b="0" dirty="0">
              <a:solidFill>
                <a:srgbClr val="666666"/>
              </a:solidFill>
              <a:latin typeface="Arial" panose="020B0604020202020204" pitchFamily="34" charset="0"/>
            </a:endParaRPr>
          </a:p>
        </p:txBody>
      </p:sp>
      <p:sp>
        <p:nvSpPr>
          <p:cNvPr id="51209" name="Text Box 9">
            <a:extLst>
              <a:ext uri="{C183D7F6-B498-43B3-948B-1728B52AA6E4}">
                <adec:decorative xmlns:adec="http://schemas.microsoft.com/office/drawing/2017/decorative" val="1"/>
              </a:ext>
            </a:extLst>
          </p:cNvPr>
          <p:cNvSpPr txBox="1">
            <a:spLocks noChangeArrowheads="1"/>
          </p:cNvSpPr>
          <p:nvPr/>
        </p:nvSpPr>
        <p:spPr bwMode="auto">
          <a:xfrm>
            <a:off x="6880303" y="6562166"/>
            <a:ext cx="184612" cy="215444"/>
          </a:xfrm>
          <a:prstGeom prst="rect">
            <a:avLst/>
          </a:prstGeom>
          <a:noFill/>
          <a:ln>
            <a:noFill/>
          </a:ln>
          <a:effectLst/>
          <a:extLst>
            <a:ext uri="{909E8E84-426E-40dd-AFC4-6F175D3DCCD1}">
              <a14:hiddenFill xmlns:a14="http://schemas.microsoft.com/office/drawing/2010/main" xmlns="">
                <a:solidFill>
                  <a:srgbClr val="009AD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21" tIns="45712" rIns="91421" bIns="45712" anchor="ctr" anchorCtr="1">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algn="ctr" eaLnBrk="1" hangingPunct="1">
              <a:buFontTx/>
              <a:buNone/>
            </a:pPr>
            <a:endParaRPr lang="en-US" altLang="en-US" sz="800" b="0" dirty="0">
              <a:solidFill>
                <a:srgbClr val="666666"/>
              </a:solidFill>
              <a:latin typeface="Arial" panose="020B0604020202020204" pitchFamily="34" charset="0"/>
            </a:endParaRPr>
          </a:p>
        </p:txBody>
      </p:sp>
      <p:sp>
        <p:nvSpPr>
          <p:cNvPr id="9" name="Rectangle 8">
            <a:extLst>
              <a:ext uri="{C183D7F6-B498-43B3-948B-1728B52AA6E4}">
                <adec:decorative xmlns:adec="http://schemas.microsoft.com/office/drawing/2017/decorative" val="1"/>
              </a:ext>
            </a:extLst>
          </p:cNvPr>
          <p:cNvSpPr/>
          <p:nvPr/>
        </p:nvSpPr>
        <p:spPr>
          <a:xfrm>
            <a:off x="322437" y="6597139"/>
            <a:ext cx="2247693" cy="215427"/>
          </a:xfrm>
          <a:prstGeom prst="rect">
            <a:avLst/>
          </a:prstGeom>
        </p:spPr>
        <p:txBody>
          <a:bodyPr wrap="none" lIns="91421" tIns="45712" rIns="91421" bIns="45712">
            <a:spAutoFit/>
          </a:bodyPr>
          <a:lstStyle/>
          <a:p>
            <a:r>
              <a:rPr lang="en-US" altLang="en-US" sz="800" dirty="0">
                <a:solidFill>
                  <a:srgbClr val="666666"/>
                </a:solidFill>
                <a:latin typeface="Capital Group Sans" panose="02000503000000020004" pitchFamily="2" charset="0"/>
              </a:rPr>
              <a:t>© 2026 Capital Group. All rights reserved.</a:t>
            </a: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9DE67A-7A2C-1FC2-3CC3-725CF18EF26D}"/>
              </a:ext>
              <a:ext uri="{C183D7F6-B498-43B3-948B-1728B52AA6E4}">
                <adec:decorative xmlns:adec="http://schemas.microsoft.com/office/drawing/2017/decorative" val="1"/>
              </a:ext>
            </a:extLst>
          </p:cNvPr>
          <p:cNvSpPr/>
          <p:nvPr/>
        </p:nvSpPr>
        <p:spPr>
          <a:xfrm>
            <a:off x="3332480" y="0"/>
            <a:ext cx="8856345" cy="6858000"/>
          </a:xfrm>
          <a:prstGeom prst="rect">
            <a:avLst/>
          </a:prstGeom>
          <a:solidFill>
            <a:srgbClr val="0068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Logo. Capital Group. Registered Trademark.">
            <a:extLst>
              <a:ext uri="{FF2B5EF4-FFF2-40B4-BE49-F238E27FC236}">
                <a16:creationId xmlns:a16="http://schemas.microsoft.com/office/drawing/2014/main" id="{62B916C3-5DD0-BD9A-BE4F-D04AAB497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71" y="0"/>
            <a:ext cx="1664614" cy="1553068"/>
          </a:xfrm>
          <a:prstGeom prst="rect">
            <a:avLst/>
          </a:prstGeom>
        </p:spPr>
      </p:pic>
      <p:sp>
        <p:nvSpPr>
          <p:cNvPr id="7" name="Text Box 4">
            <a:extLst>
              <a:ext uri="{FF2B5EF4-FFF2-40B4-BE49-F238E27FC236}">
                <a16:creationId xmlns:a16="http://schemas.microsoft.com/office/drawing/2014/main" id="{648326AF-D6FF-4914-AD27-B9CAFB1083A2}"/>
              </a:ext>
            </a:extLst>
          </p:cNvPr>
          <p:cNvSpPr txBox="1">
            <a:spLocks noGrp="1" noChangeArrowheads="1"/>
          </p:cNvSpPr>
          <p:nvPr>
            <p:ph type="title" idx="4294967295"/>
          </p:nvPr>
        </p:nvSpPr>
        <p:spPr bwMode="auto">
          <a:xfrm>
            <a:off x="3430340" y="2515770"/>
            <a:ext cx="8724901" cy="938702"/>
          </a:xfrm>
          <a:prstGeom prst="rect">
            <a:avLst/>
          </a:prstGeom>
          <a:noFill/>
          <a:ln>
            <a:noFill/>
            <a:prst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21" tIns="45712" rIns="91421" bIns="45712" numCol="1" spcCol="0" rtlCol="0" fromWordArt="0" anchor="t" anchorCtr="0" forceAA="0" compatLnSpc="1">
            <a:prstTxWarp prst="textNoShape">
              <a:avLst/>
            </a:prstTxWarp>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45000"/>
              </a:spcAft>
              <a:buClrTx/>
              <a:buSzTx/>
              <a:buFontTx/>
              <a:buNone/>
              <a:tabLst/>
              <a:defRPr/>
            </a:pPr>
            <a:r>
              <a:rPr kumimoji="0" lang="en-US" altLang="en-US" sz="5500" b="0" i="0" u="none" strike="noStrike" kern="1200" cap="none" spc="0" normalizeH="0" baseline="0" noProof="0" dirty="0">
                <a:ln>
                  <a:noFill/>
                </a:ln>
                <a:solidFill>
                  <a:schemeClr val="bg1"/>
                </a:solidFill>
                <a:effectLst/>
                <a:uLnTx/>
                <a:uFillTx/>
                <a:latin typeface="Capital Group Sans" panose="02000503000000020004" pitchFamily="2" charset="0"/>
                <a:ea typeface="+mn-ea"/>
              </a:rPr>
              <a:t>Thank you.</a:t>
            </a:r>
          </a:p>
        </p:txBody>
      </p:sp>
      <p:sp>
        <p:nvSpPr>
          <p:cNvPr id="4101" name="Text Box 25">
            <a:extLst>
              <a:ext uri="{C183D7F6-B498-43B3-948B-1728B52AA6E4}">
                <adec:decorative xmlns:adec="http://schemas.microsoft.com/office/drawing/2017/decorative" val="1"/>
              </a:ext>
            </a:extLst>
          </p:cNvPr>
          <p:cNvSpPr txBox="1">
            <a:spLocks noChangeArrowheads="1"/>
          </p:cNvSpPr>
          <p:nvPr/>
        </p:nvSpPr>
        <p:spPr bwMode="auto">
          <a:xfrm>
            <a:off x="328005" y="6566361"/>
            <a:ext cx="3548724" cy="215444"/>
          </a:xfrm>
          <a:prstGeom prst="rect">
            <a:avLst/>
          </a:prstGeom>
          <a:noFill/>
          <a:ln>
            <a:noFill/>
          </a:ln>
          <a:effectLst/>
          <a:extLst>
            <a:ext uri="{909E8E84-426E-40dd-AFC4-6F175D3DCCD1}">
              <a14:hiddenFill xmlns="" xmlns:a14="http://schemas.microsoft.com/office/drawing/2010/main">
                <a:solidFill>
                  <a:srgbClr val="009AD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1421" tIns="45712" rIns="91421" bIns="45712" anchor="b">
            <a:spAutoFit/>
          </a:bodyPr>
          <a:lstStyle>
            <a:lvl1pPr>
              <a:spcBef>
                <a:spcPct val="50000"/>
              </a:spcBef>
              <a:buChar char="•"/>
              <a:defRPr sz="2000" b="1">
                <a:solidFill>
                  <a:srgbClr val="000000"/>
                </a:solidFill>
                <a:latin typeface="AvenirNext LT Com Regular" panose="020B0503020202020204" pitchFamily="34" charset="0"/>
                <a:cs typeface="Arial" panose="020B0604020202020204" pitchFamily="34" charset="0"/>
              </a:defRPr>
            </a:lvl1pPr>
            <a:lvl2pPr marL="742950" indent="-285750">
              <a:spcBef>
                <a:spcPct val="50000"/>
              </a:spcBef>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2pPr>
            <a:lvl3pPr marL="1143000" indent="-228600">
              <a:spcBef>
                <a:spcPct val="50000"/>
              </a:spcBef>
              <a:buSzPct val="90000"/>
              <a:buChar char="•"/>
              <a:defRPr sz="2000" b="1">
                <a:solidFill>
                  <a:srgbClr val="000000"/>
                </a:solidFill>
                <a:latin typeface="AvenirNext LT Com Regular" panose="020B0503020202020204" pitchFamily="34" charset="0"/>
                <a:cs typeface="Arial" panose="020B0604020202020204" pitchFamily="34" charset="0"/>
              </a:defRPr>
            </a:lvl3pPr>
            <a:lvl4pPr marL="1600200" indent="-228600">
              <a:spcBef>
                <a:spcPct val="50000"/>
              </a:spcBef>
              <a:buSzPct val="9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4pPr>
            <a:lvl5pPr marL="2057400" indent="-228600">
              <a:spcBef>
                <a:spcPct val="50000"/>
              </a:spcBef>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5pPr>
            <a:lvl6pPr marL="25146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6pPr>
            <a:lvl7pPr marL="29718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7pPr>
            <a:lvl8pPr marL="34290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8pPr>
            <a:lvl9pPr marL="3886200" indent="-228600" eaLnBrk="0" fontAlgn="base" hangingPunct="0">
              <a:spcBef>
                <a:spcPct val="50000"/>
              </a:spcBef>
              <a:spcAft>
                <a:spcPct val="0"/>
              </a:spcAft>
              <a:buSzPct val="80000"/>
              <a:buFont typeface="AvenirNext LT Pro Regular"/>
              <a:buChar char="•"/>
              <a:defRPr sz="2000" b="1">
                <a:solidFill>
                  <a:srgbClr val="000000"/>
                </a:solidFill>
                <a:latin typeface="AvenirNext LT Com Regular" panose="020B0503020202020204" pitchFamily="34" charset="0"/>
                <a:cs typeface="Arial" panose="020B0604020202020204" pitchFamily="34" charset="0"/>
              </a:defRPr>
            </a:lvl9pPr>
          </a:lstStyle>
          <a:p>
            <a:pPr eaLnBrk="1" hangingPunct="1">
              <a:buFontTx/>
              <a:buNone/>
            </a:pPr>
            <a:r>
              <a:rPr lang="en-US" altLang="en-US" sz="800" b="0" dirty="0">
                <a:solidFill>
                  <a:srgbClr val="666666"/>
                </a:solidFill>
                <a:latin typeface="Capital Group Sans" panose="02000503000000020004" pitchFamily="2" charset="0"/>
              </a:rPr>
              <a:t>© 2026 Capital Group. All rights reserved.</a:t>
            </a:r>
          </a:p>
        </p:txBody>
      </p:sp>
    </p:spTree>
    <p:extLst>
      <p:ext uri="{BB962C8B-B14F-4D97-AF65-F5344CB8AC3E}">
        <p14:creationId xmlns:p14="http://schemas.microsoft.com/office/powerpoint/2010/main" val="1989763618"/>
      </p:ext>
    </p:extLst>
  </p:cSld>
  <p:clrMapOvr>
    <a:masterClrMapping/>
  </p:clrMapOvr>
  <p:transition spd="slow">
    <p:fade/>
  </p:transition>
</p:sld>
</file>

<file path=ppt/theme/theme1.xml><?xml version="1.0" encoding="utf-8"?>
<a:theme xmlns:a="http://schemas.openxmlformats.org/drawingml/2006/main" name="AF_Internal _Template_v1_PPT2003">
  <a:themeElements>
    <a:clrScheme name="Custom 3">
      <a:dk1>
        <a:srgbClr val="000000"/>
      </a:dk1>
      <a:lt1>
        <a:srgbClr val="FFFFFF"/>
      </a:lt1>
      <a:dk2>
        <a:srgbClr val="0068AE"/>
      </a:dk2>
      <a:lt2>
        <a:srgbClr val="666666"/>
      </a:lt2>
      <a:accent1>
        <a:srgbClr val="8FADB2"/>
      </a:accent1>
      <a:accent2>
        <a:srgbClr val="0074E5"/>
      </a:accent2>
      <a:accent3>
        <a:srgbClr val="FFFFFF"/>
      </a:accent3>
      <a:accent4>
        <a:srgbClr val="000000"/>
      </a:accent4>
      <a:accent5>
        <a:srgbClr val="E2E2E2"/>
      </a:accent5>
      <a:accent6>
        <a:srgbClr val="5CB0D6"/>
      </a:accent6>
      <a:hlink>
        <a:srgbClr val="009ADF"/>
      </a:hlink>
      <a:folHlink>
        <a:srgbClr val="1E5AA0"/>
      </a:folHlink>
    </a:clrScheme>
    <a:fontScheme name="AF_Internal _Template_v1_PPT2003">
      <a:majorFont>
        <a:latin typeface="AvenirNext LT Com Medium"/>
        <a:ea typeface=""/>
        <a:cs typeface="Arial"/>
      </a:majorFont>
      <a:minorFont>
        <a:latin typeface="AvenirNext LT Com Regul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F_Internal _Template_v1_PPT200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F_Internal _Template_v1_PPT200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F_Internal _Template_v1_PPT200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F_Internal _Template_v1_PPT200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F_Internal _Template_v1_PPT200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F_Internal _Template_v1_PPT200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F_Internal _Template_v1_PPT200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F_Internal _Template_v1_PPT200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F_Internal _Template_v1_PPT200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F_Internal _Template_v1_PPT200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F_Internal _Template_v1_PPT200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F_Internal _Template_v1_PPT200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AF_Internal _Template_v1_PPT2003 13">
        <a:dk1>
          <a:srgbClr val="000000"/>
        </a:dk1>
        <a:lt1>
          <a:srgbClr val="FFFFFF"/>
        </a:lt1>
        <a:dk2>
          <a:srgbClr val="009ADF"/>
        </a:dk2>
        <a:lt2>
          <a:srgbClr val="808080"/>
        </a:lt2>
        <a:accent1>
          <a:srgbClr val="CCCCCC"/>
        </a:accent1>
        <a:accent2>
          <a:srgbClr val="333399"/>
        </a:accent2>
        <a:accent3>
          <a:srgbClr val="FFFFFF"/>
        </a:accent3>
        <a:accent4>
          <a:srgbClr val="000000"/>
        </a:accent4>
        <a:accent5>
          <a:srgbClr val="E2E2E2"/>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F_Internal _Template_v1_PPT2003 14">
        <a:dk1>
          <a:srgbClr val="000000"/>
        </a:dk1>
        <a:lt1>
          <a:srgbClr val="FFFFFF"/>
        </a:lt1>
        <a:dk2>
          <a:srgbClr val="009ADF"/>
        </a:dk2>
        <a:lt2>
          <a:srgbClr val="666666"/>
        </a:lt2>
        <a:accent1>
          <a:srgbClr val="CCCCCC"/>
        </a:accent1>
        <a:accent2>
          <a:srgbClr val="333399"/>
        </a:accent2>
        <a:accent3>
          <a:srgbClr val="FFFFFF"/>
        </a:accent3>
        <a:accent4>
          <a:srgbClr val="000000"/>
        </a:accent4>
        <a:accent5>
          <a:srgbClr val="E2E2E2"/>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F_Internal _Template_v1_PPT2003 15">
        <a:dk1>
          <a:srgbClr val="000000"/>
        </a:dk1>
        <a:lt1>
          <a:srgbClr val="FFFFFF"/>
        </a:lt1>
        <a:dk2>
          <a:srgbClr val="009ADF"/>
        </a:dk2>
        <a:lt2>
          <a:srgbClr val="666666"/>
        </a:lt2>
        <a:accent1>
          <a:srgbClr val="CCCCCC"/>
        </a:accent1>
        <a:accent2>
          <a:srgbClr val="66C2EC"/>
        </a:accent2>
        <a:accent3>
          <a:srgbClr val="FFFFFF"/>
        </a:accent3>
        <a:accent4>
          <a:srgbClr val="000000"/>
        </a:accent4>
        <a:accent5>
          <a:srgbClr val="E2E2E2"/>
        </a:accent5>
        <a:accent6>
          <a:srgbClr val="5CB0D6"/>
        </a:accent6>
        <a:hlink>
          <a:srgbClr val="009ADF"/>
        </a:hlink>
        <a:folHlink>
          <a:srgbClr val="1E5AA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G-CGAF designers Master">
  <a:themeElements>
    <a:clrScheme name="Custom 15">
      <a:dk1>
        <a:srgbClr val="000000"/>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Presentation1" id="{ECEE588B-4B9D-4B9B-94F1-907948EB18F6}" vid="{4B833964-C947-49BB-B38F-6C09072CA907}"/>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C9506DE2F6A844A0936BC788DB1964" ma:contentTypeVersion="33" ma:contentTypeDescription="Create a new document." ma:contentTypeScope="" ma:versionID="1f287712a90a3c535a80455934e80121">
  <xsd:schema xmlns:xsd="http://www.w3.org/2001/XMLSchema" xmlns:xs="http://www.w3.org/2001/XMLSchema" xmlns:p="http://schemas.microsoft.com/office/2006/metadata/properties" xmlns:ns2="d3f3df80-8bea-4a84-88cc-3bf55601fbb2" xmlns:ns3="5dcee275-3ea4-4c3b-b87a-7bd486a0dc1e" targetNamespace="http://schemas.microsoft.com/office/2006/metadata/properties" ma:root="true" ma:fieldsID="53466a7b362e9b14408367c0c46ca965" ns2:_="" ns3:_="">
    <xsd:import namespace="d3f3df80-8bea-4a84-88cc-3bf55601fbb2"/>
    <xsd:import namespace="5dcee275-3ea4-4c3b-b87a-7bd486a0dc1e"/>
    <xsd:element name="properties">
      <xsd:complexType>
        <xsd:sequence>
          <xsd:element name="documentManagement">
            <xsd:complexType>
              <xsd:all>
                <xsd:element ref="ns2:Category" minOccurs="0"/>
                <xsd:element ref="ns2:SourceID"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OCR"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Location"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f3df80-8bea-4a84-88cc-3bf55601fbb2" elementFormDefault="qualified">
    <xsd:import namespace="http://schemas.microsoft.com/office/2006/documentManagement/types"/>
    <xsd:import namespace="http://schemas.microsoft.com/office/infopath/2007/PartnerControls"/>
    <xsd:element name="Category" ma:index="4" nillable="true" ma:displayName="Category" ma:format="Dropdown" ma:internalName="Category" ma:readOnly="false">
      <xsd:simpleType>
        <xsd:restriction base="dms:Choice">
          <xsd:enumeration value="Business Context Diagrams"/>
          <xsd:enumeration value="Engagement Approach"/>
          <xsd:enumeration value="Inventory List"/>
          <xsd:enumeration value="KPIs"/>
          <xsd:enumeration value="Marketing Production Calendar"/>
          <xsd:enumeration value="Project Plans"/>
          <xsd:enumeration value="Future State HL Processes"/>
        </xsd:restriction>
      </xsd:simpleType>
    </xsd:element>
    <xsd:element name="SourceID" ma:index="9" nillable="true" ma:displayName="SourceID" ma:internalName="SourceID">
      <xsd:simpleType>
        <xsd:restriction base="dms:Number"/>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description="" ma:indexed="true" ma:internalName="MediaServiceLocation" ma:readOnly="true">
      <xsd:simpleType>
        <xsd:restriction base="dms:Text"/>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cee275-3ea4-4c3b-b87a-7bd486a0dc1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0fd664d-3d24-476a-9016-3a8a02c44330}" ma:internalName="TaxCatchAll" ma:showField="CatchAllData" ma:web="5dcee275-3ea4-4c3b-b87a-7bd486a0dc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3f3df80-8bea-4a84-88cc-3bf55601fbb2">
      <Terms xmlns="http://schemas.microsoft.com/office/infopath/2007/PartnerControls"/>
    </lcf76f155ced4ddcb4097134ff3c332f>
    <TaxCatchAll xmlns="5dcee275-3ea4-4c3b-b87a-7bd486a0dc1e" xsi:nil="true"/>
    <Category xmlns="d3f3df80-8bea-4a84-88cc-3bf55601fbb2" xsi:nil="true"/>
    <SourceID xmlns="d3f3df80-8bea-4a84-88cc-3bf55601fbb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6279B7-6E87-4541-A52C-3D5173FEC29F}"/>
</file>

<file path=customXml/itemProps2.xml><?xml version="1.0" encoding="utf-8"?>
<ds:datastoreItem xmlns:ds="http://schemas.openxmlformats.org/officeDocument/2006/customXml" ds:itemID="{5938A1FD-7A2C-4C1D-B7F9-47586719EA18}">
  <ds:schemaRefs>
    <ds:schemaRef ds:uri="23bdddaf-cbf3-4b1d-a078-750b6370b325"/>
    <ds:schemaRef ds:uri="http://www.w3.org/XML/1998/namespace"/>
    <ds:schemaRef ds:uri="http://purl.org/dc/terms/"/>
    <ds:schemaRef ds:uri="http://schemas.microsoft.com/office/infopath/2007/PartnerControls"/>
    <ds:schemaRef ds:uri="http://purl.org/dc/elements/1.1/"/>
    <ds:schemaRef ds:uri="http://purl.org/dc/dcmitype/"/>
    <ds:schemaRef ds:uri="http://schemas.openxmlformats.org/package/2006/metadata/core-properties"/>
    <ds:schemaRef ds:uri="http://schemas.microsoft.com/office/2006/documentManagement/types"/>
    <ds:schemaRef ds:uri="e076eea4-3dbd-4cbb-9534-8269b804d38f"/>
    <ds:schemaRef ds:uri="http://schemas.microsoft.com/office/2006/metadata/properties"/>
  </ds:schemaRefs>
</ds:datastoreItem>
</file>

<file path=customXml/itemProps3.xml><?xml version="1.0" encoding="utf-8"?>
<ds:datastoreItem xmlns:ds="http://schemas.openxmlformats.org/officeDocument/2006/customXml" ds:itemID="{1C784DC0-D452-4985-9D7C-075675A0BF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AF_Internal _Template_v1_PPT2003</Template>
  <TotalTime>11486</TotalTime>
  <Words>4403</Words>
  <Application>Microsoft Office PowerPoint</Application>
  <PresentationFormat>Custom</PresentationFormat>
  <Paragraphs>381</Paragraphs>
  <Slides>24</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24</vt:i4>
      </vt:variant>
    </vt:vector>
  </HeadingPairs>
  <TitlesOfParts>
    <vt:vector size="34" baseType="lpstr">
      <vt:lpstr>Arial</vt:lpstr>
      <vt:lpstr>Avenir Next LT Com Regular</vt:lpstr>
      <vt:lpstr>AvenirNext LT Com Medium</vt:lpstr>
      <vt:lpstr>AvenirNext LT Com Regular</vt:lpstr>
      <vt:lpstr>AvenirNext LT Pro Regular</vt:lpstr>
      <vt:lpstr>Capital Group Sans</vt:lpstr>
      <vt:lpstr>Capital Group Sans Medium</vt:lpstr>
      <vt:lpstr>Wingdings</vt:lpstr>
      <vt:lpstr>AF_Internal _Template_v1_PPT2003</vt:lpstr>
      <vt:lpstr>CG-CGAF designers Master</vt:lpstr>
      <vt:lpstr>Prospering through downturns</vt:lpstr>
      <vt:lpstr>“We do not have, never have had, and never will have an opinion about where the stock market, interest rates, or business activity will be a year from now.”</vt:lpstr>
      <vt:lpstr>What we know for sure</vt:lpstr>
      <vt:lpstr>What we know for sure</vt:lpstr>
      <vt:lpstr>Investing in stocks requires skill</vt:lpstr>
      <vt:lpstr>Investing in stocks requires skill</vt:lpstr>
      <vt:lpstr>Investing in stocks requires skill</vt:lpstr>
      <vt:lpstr>What we know for sure</vt:lpstr>
      <vt:lpstr>There have always been reasons not to invest</vt:lpstr>
      <vt:lpstr>There have always been reasons not to invest</vt:lpstr>
      <vt:lpstr>What we know for sure</vt:lpstr>
      <vt:lpstr>Think you have bad timing?</vt:lpstr>
      <vt:lpstr>Louie the Loser</vt:lpstr>
      <vt:lpstr>What we know for sure</vt:lpstr>
      <vt:lpstr>ICA vs. the S&amp;P 500 index</vt:lpstr>
      <vt:lpstr>ICA vs. the S&amp;P 500 Index</vt:lpstr>
      <vt:lpstr>What we know for sure</vt:lpstr>
      <vt:lpstr>Dividends in cash</vt:lpstr>
      <vt:lpstr>What we know for sure</vt:lpstr>
      <vt:lpstr>What we know for sure</vt:lpstr>
      <vt:lpstr>ICA investment results</vt:lpstr>
      <vt:lpstr>Important information</vt:lpstr>
      <vt:lpstr>Important information</vt:lpstr>
      <vt:lpstr>Thank you.</vt:lpstr>
    </vt:vector>
  </TitlesOfParts>
  <Manager/>
  <Company>The Capital Group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Prospering through downturns</dc:title>
  <dc:subject/>
  <dc:creator>Capital Group</dc:creator>
  <cp:keywords/>
  <dc:description/>
  <cp:lastModifiedBy>Anushka Singh (SPTANHS)</cp:lastModifiedBy>
  <cp:revision>575</cp:revision>
  <cp:lastPrinted>2026-03-05T11:17:02Z</cp:lastPrinted>
  <dcterms:created xsi:type="dcterms:W3CDTF">2013-03-14T18:04:13Z</dcterms:created>
  <dcterms:modified xsi:type="dcterms:W3CDTF">2026-04-22T09:58:17Z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5cf97014-93d1-4f59-a872-752cbbe532fe</vt:lpwstr>
  </property>
  <property fmtid="{D5CDD505-2E9C-101B-9397-08002B2CF9AE}" pid="3" name="ContentTypeId">
    <vt:lpwstr>0x010100DDC9506DE2F6A844A0936BC788DB1964</vt:lpwstr>
  </property>
  <property fmtid="{D5CDD505-2E9C-101B-9397-08002B2CF9AE}" pid="4" name="MSIP_Label_defa4170-0d19-0005-0004-bc88714345d2_Enabled">
    <vt:lpwstr>true</vt:lpwstr>
  </property>
  <property fmtid="{D5CDD505-2E9C-101B-9397-08002B2CF9AE}" pid="5" name="MSIP_Label_defa4170-0d19-0005-0004-bc88714345d2_SetDate">
    <vt:lpwstr>2024-11-11T12:56:15Z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2ab543dd-6322-49c1-a34c-8e755c4b6c38</vt:lpwstr>
  </property>
  <property fmtid="{D5CDD505-2E9C-101B-9397-08002B2CF9AE}" pid="9" name="MSIP_Label_defa4170-0d19-0005-0004-bc88714345d2_ActionId">
    <vt:lpwstr>0dd681b7-48b0-49da-b04a-4d03b73f62da</vt:lpwstr>
  </property>
  <property fmtid="{D5CDD505-2E9C-101B-9397-08002B2CF9AE}" pid="10" name="MSIP_Label_defa4170-0d19-0005-0004-bc88714345d2_ContentBits">
    <vt:lpwstr>0</vt:lpwstr>
  </property>
  <property fmtid="{D5CDD505-2E9C-101B-9397-08002B2CF9AE}" pid="11" name="Order">
    <vt:r8>500</vt:r8>
  </property>
  <property fmtid="{D5CDD505-2E9C-101B-9397-08002B2CF9AE}" pid="12" name="MediaServiceImageTags">
    <vt:lpwstr/>
  </property>
</Properties>
</file>