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handoutMasterIdLst>
    <p:handoutMasterId r:id="rId19"/>
  </p:handoutMasterIdLst>
  <p:sldIdLst>
    <p:sldId id="295" r:id="rId5"/>
    <p:sldId id="296" r:id="rId6"/>
    <p:sldId id="297" r:id="rId7"/>
    <p:sldId id="299" r:id="rId8"/>
    <p:sldId id="315" r:id="rId9"/>
    <p:sldId id="301" r:id="rId10"/>
    <p:sldId id="316" r:id="rId11"/>
    <p:sldId id="303" r:id="rId12"/>
    <p:sldId id="304" r:id="rId13"/>
    <p:sldId id="305" r:id="rId14"/>
    <p:sldId id="306" r:id="rId15"/>
    <p:sldId id="313" r:id="rId16"/>
    <p:sldId id="308" r:id="rId17"/>
  </p:sldIdLst>
  <p:sldSz cx="12192000" cy="6858000"/>
  <p:notesSz cx="7315200" cy="9601200"/>
  <p:defaultTex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Capital Group Sans"/>
        <a:ea typeface="Capital Group Sans"/>
        <a:cs typeface="Capital Group Sans"/>
        <a:sym typeface="Capital Group Sans"/>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Capital Group Sans"/>
        <a:ea typeface="Capital Group Sans"/>
        <a:cs typeface="Capital Group Sans"/>
        <a:sym typeface="Capital Group Sans"/>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Capital Group Sans"/>
        <a:ea typeface="Capital Group Sans"/>
        <a:cs typeface="Capital Group Sans"/>
        <a:sym typeface="Capital Group Sans"/>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Capital Group Sans"/>
        <a:ea typeface="Capital Group Sans"/>
        <a:cs typeface="Capital Group Sans"/>
        <a:sym typeface="Capital Group Sans"/>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Capital Group Sans"/>
        <a:ea typeface="Capital Group Sans"/>
        <a:cs typeface="Capital Group Sans"/>
        <a:sym typeface="Capital Group Sans"/>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Capital Group Sans"/>
        <a:ea typeface="Capital Group Sans"/>
        <a:cs typeface="Capital Group Sans"/>
        <a:sym typeface="Capital Group Sans"/>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Capital Group Sans"/>
        <a:ea typeface="Capital Group Sans"/>
        <a:cs typeface="Capital Group Sans"/>
        <a:sym typeface="Capital Group Sans"/>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Capital Group Sans"/>
        <a:ea typeface="Capital Group Sans"/>
        <a:cs typeface="Capital Group Sans"/>
        <a:sym typeface="Capital Group Sans"/>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Capital Group Sans"/>
        <a:ea typeface="Capital Group Sans"/>
        <a:cs typeface="Capital Group Sans"/>
        <a:sym typeface="Capital Group Sans"/>
      </a:defRPr>
    </a:lvl9pPr>
  </p:defaultTextStyle>
  <p:extLst>
    <p:ext uri="{EFAFB233-063F-42B5-8137-9DF3F51BA10A}">
      <p15:sldGuideLst xmlns:p15="http://schemas.microsoft.com/office/powerpoint/2012/main">
        <p15:guide id="1" orient="horz" pos="3312"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038568"/>
    <a:srgbClr val="005F9E"/>
    <a:srgbClr val="2A8BE9"/>
    <a:srgbClr val="009CDC"/>
    <a:srgbClr val="00294B"/>
    <a:srgbClr val="008E77"/>
    <a:srgbClr val="0DB9FF"/>
    <a:srgbClr val="00ACCD"/>
    <a:srgbClr val="07367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8F44A2F1-9E1F-4B54-A3A2-5F16C0AD49E2}" styleName="">
    <a:tblBg/>
    <a:wholeTbl>
      <a:tcTxStyle b="off" i="off">
        <a:font>
          <a:latin typeface="Capital Group Sans"/>
          <a:ea typeface="Capital Group Sans"/>
          <a:cs typeface="Capital Group Sans"/>
        </a:font>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wholeTbl>
    <a:band2H>
      <a:tcTxStyle/>
      <a:tcStyle>
        <a:tcBdr/>
        <a:fill>
          <a:solidFill>
            <a:srgbClr val="EFF1F3"/>
          </a:solidFill>
        </a:fill>
      </a:tcStyle>
    </a:band2H>
    <a:firstCol>
      <a:tcTxStyle b="off" i="off">
        <a:font>
          <a:latin typeface="Capital Group Sans"/>
          <a:ea typeface="Capital Group Sans"/>
          <a:cs typeface="Capital Group Sans"/>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Col>
    <a:lastRow>
      <a:tcTxStyle b="off" i="off">
        <a:font>
          <a:latin typeface="Capital Group Sans"/>
          <a:ea typeface="Capital Group Sans"/>
          <a:cs typeface="Capital Group Sans"/>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lastRow>
    <a:firstRow>
      <a:tcTxStyle b="off" i="off">
        <a:font>
          <a:latin typeface="Capital Group Sans"/>
          <a:ea typeface="Capital Group Sans"/>
          <a:cs typeface="Capital Group Sans"/>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Row>
  </a:tblStyle>
  <a:tblStyle styleId="{C7B018BB-80A7-4F77-B60F-C8B233D01FF8}" styleName="">
    <a:tblBg/>
    <a:wholeTbl>
      <a:tcTxStyle>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a:font>
          <a:latin typeface="Helvetica Neue Medium"/>
          <a:ea typeface="Helvetica Neue Medium"/>
          <a:cs typeface="Helvetica Neue Medium"/>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1DB100"/>
          </a:solidFill>
        </a:fill>
      </a:tcStyle>
    </a:firstCol>
    <a:lastRow>
      <a:tcTxStyle>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a:font>
          <a:latin typeface="Helvetica Neue Medium"/>
          <a:ea typeface="Helvetica Neue Medium"/>
          <a:cs typeface="Helvetica Neue Medium"/>
        </a:font>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2394938"/>
              <a:satOff val="-28078"/>
              <a:lumOff val="-30405"/>
            </a:schemeClr>
          </a:solidFill>
        </a:fill>
      </a:tcStyle>
    </a:firstCol>
    <a:lastRow>
      <a:tcTxStyle b="on">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575724"/>
              <a:satOff val="56070"/>
              <a:lumOff val="-30294"/>
            </a:schemeClr>
          </a:solidFill>
        </a:fill>
      </a:tcStyle>
    </a:firstCol>
    <a:lastRow>
      <a:tcTxStyle>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04D80"/>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5320" autoAdjust="0"/>
    <p:restoredTop sz="91597" autoAdjust="0"/>
  </p:normalViewPr>
  <p:slideViewPr>
    <p:cSldViewPr snapToGrid="0" snapToObjects="1">
      <p:cViewPr varScale="1">
        <p:scale>
          <a:sx n="60" d="100"/>
          <a:sy n="60" d="100"/>
        </p:scale>
        <p:origin x="1196" y="28"/>
      </p:cViewPr>
      <p:guideLst>
        <p:guide orient="horz" pos="3312"/>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 d="1"/>
        <a:sy n="1" d="1"/>
      </p:scale>
      <p:origin x="0" y="0"/>
    </p:cViewPr>
  </p:sorterViewPr>
  <p:notesViewPr>
    <p:cSldViewPr snapToGrid="0" snapToObjects="1" showGuides="1">
      <p:cViewPr varScale="1">
        <p:scale>
          <a:sx n="43" d="100"/>
          <a:sy n="43" d="100"/>
        </p:scale>
        <p:origin x="2744" y="6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oter Placeholder 3"/>
          <p:cNvSpPr>
            <a:spLocks noGrp="1"/>
          </p:cNvSpPr>
          <p:nvPr>
            <p:ph type="ftr" sz="quarter" idx="2"/>
          </p:nvPr>
        </p:nvSpPr>
        <p:spPr>
          <a:xfrm>
            <a:off x="499024" y="8985504"/>
            <a:ext cx="2960103" cy="481727"/>
          </a:xfrm>
          <a:prstGeom prst="rect">
            <a:avLst/>
          </a:prstGeom>
        </p:spPr>
        <p:txBody>
          <a:bodyPr vert="horz" lIns="0" tIns="0" rIns="0" bIns="0" rtlCol="0" anchor="t" anchorCtr="0"/>
          <a:lstStyle>
            <a:lvl1pPr algn="l">
              <a:defRPr sz="1300"/>
            </a:lvl1pPr>
          </a:lstStyle>
          <a:p>
            <a:r>
              <a:rPr lang="en-US" sz="800" dirty="0">
                <a:latin typeface="Capital Group Sans" panose="02000503000000020004" pitchFamily="2" charset="0"/>
              </a:rPr>
              <a:t>© 2025 Capital Group. All rights reserved.</a:t>
            </a:r>
          </a:p>
        </p:txBody>
      </p:sp>
      <p:sp>
        <p:nvSpPr>
          <p:cNvPr id="5" name="Slide Number Placeholder 4"/>
          <p:cNvSpPr>
            <a:spLocks noGrp="1"/>
          </p:cNvSpPr>
          <p:nvPr>
            <p:ph type="sldNum" sz="quarter" idx="3"/>
          </p:nvPr>
        </p:nvSpPr>
        <p:spPr>
          <a:xfrm>
            <a:off x="3788025" y="8936783"/>
            <a:ext cx="3028153" cy="528781"/>
          </a:xfrm>
          <a:prstGeom prst="rect">
            <a:avLst/>
          </a:prstGeom>
        </p:spPr>
        <p:txBody>
          <a:bodyPr vert="horz" lIns="0" tIns="0" rIns="0" bIns="0" rtlCol="0" anchor="t" anchorCtr="0"/>
          <a:lstStyle>
            <a:lvl1pPr algn="r">
              <a:defRPr sz="1300"/>
            </a:lvl1pPr>
          </a:lstStyle>
          <a:p>
            <a:fld id="{36A13049-6E6B-4E42-BAE6-B016CA40E06B}" type="slidenum">
              <a:rPr lang="en-US" smtClean="0">
                <a:latin typeface="Capital Group Sans" panose="02000503000000020004" pitchFamily="2" charset="0"/>
              </a:rPr>
              <a:t>‹#›</a:t>
            </a:fld>
            <a:endParaRPr lang="en-US" dirty="0">
              <a:latin typeface="Capital Group Sans" panose="02000503000000020004" pitchFamily="2" charset="0"/>
            </a:endParaRPr>
          </a:p>
        </p:txBody>
      </p:sp>
      <p:sp>
        <p:nvSpPr>
          <p:cNvPr id="7" name="TextBox 6"/>
          <p:cNvSpPr txBox="1"/>
          <p:nvPr/>
        </p:nvSpPr>
        <p:spPr>
          <a:xfrm>
            <a:off x="499023" y="279106"/>
            <a:ext cx="6317156" cy="290849"/>
          </a:xfrm>
          <a:prstGeom prst="rect">
            <a:avLst/>
          </a:prstGeom>
          <a:noFill/>
        </p:spPr>
        <p:txBody>
          <a:bodyPr wrap="square" lIns="0" tIns="0" rIns="0" bIns="0" rtlCol="0">
            <a:noAutofit/>
          </a:bodyPr>
          <a:lstStyle/>
          <a:p>
            <a:pPr algn="l"/>
            <a:r>
              <a:rPr lang="en-US" sz="1900" b="1" dirty="0">
                <a:solidFill>
                  <a:schemeClr val="tx1"/>
                </a:solidFill>
                <a:latin typeface="Capital Group Sans" panose="02000503000000020004" pitchFamily="2" charset="0"/>
              </a:rPr>
              <a:t>Why a target date fund can be a smart choice</a:t>
            </a:r>
          </a:p>
        </p:txBody>
      </p:sp>
      <p:cxnSp>
        <p:nvCxnSpPr>
          <p:cNvPr id="9" name="Straight Connector 8"/>
          <p:cNvCxnSpPr/>
          <p:nvPr/>
        </p:nvCxnSpPr>
        <p:spPr>
          <a:xfrm>
            <a:off x="499023" y="684894"/>
            <a:ext cx="631715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4428508"/>
      </p:ext>
    </p:extLst>
  </p:cSld>
  <p:clrMap bg1="lt1" tx1="dk1" bg2="lt2" tx2="dk2" accent1="accent1" accent2="accent2" accent3="accent3" accent4="accent4" accent5="accent5" accent6="accent6" hlink="hlink" folHlink="folHlink"/>
  <p:hf hdr="0" dt="0"/>
  <p:extLst>
    <p:ext uri="{56416CCD-93CA-4268-BC5B-53C4BB910035}">
      <p15:sldGuideLst xmlns:p15="http://schemas.microsoft.com/office/powerpoint/2012/main">
        <p15:guide id="1" orient="horz" pos="3024" userDrawn="1">
          <p15:clr>
            <a:srgbClr val="F26B43"/>
          </p15:clr>
        </p15:guide>
        <p15:guide id="2" pos="230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65" name="Shape 665"/>
          <p:cNvSpPr>
            <a:spLocks noGrp="1" noRot="1" noChangeAspect="1"/>
          </p:cNvSpPr>
          <p:nvPr>
            <p:ph type="sldImg"/>
          </p:nvPr>
        </p:nvSpPr>
        <p:spPr>
          <a:xfrm>
            <a:off x="338138" y="977900"/>
            <a:ext cx="3414712" cy="1920875"/>
          </a:xfrm>
          <a:prstGeom prst="rect">
            <a:avLst/>
          </a:prstGeom>
          <a:ln>
            <a:solidFill>
              <a:schemeClr val="bg1">
                <a:lumMod val="65000"/>
              </a:schemeClr>
            </a:solidFill>
          </a:ln>
          <a:effectLst>
            <a:outerShdw blurRad="50800" dist="38100" dir="2700000" algn="tl" rotWithShape="0">
              <a:prstClr val="black">
                <a:alpha val="40000"/>
              </a:prstClr>
            </a:outerShdw>
          </a:effectLst>
        </p:spPr>
        <p:txBody>
          <a:bodyPr lIns="96648" tIns="48325" rIns="96648" bIns="48325"/>
          <a:lstStyle/>
          <a:p>
            <a:endParaRPr/>
          </a:p>
        </p:txBody>
      </p:sp>
      <p:sp>
        <p:nvSpPr>
          <p:cNvPr id="666" name="Shape 666"/>
          <p:cNvSpPr>
            <a:spLocks noGrp="1"/>
          </p:cNvSpPr>
          <p:nvPr>
            <p:ph type="body" sz="quarter" idx="1"/>
          </p:nvPr>
        </p:nvSpPr>
        <p:spPr>
          <a:xfrm>
            <a:off x="312116" y="3456433"/>
            <a:ext cx="6681216" cy="5760720"/>
          </a:xfrm>
          <a:prstGeom prst="rect">
            <a:avLst/>
          </a:prstGeom>
        </p:spPr>
        <p:txBody>
          <a:bodyPr lIns="96648" tIns="48325" rIns="96648" bIns="48325"/>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endParaRPr dirty="0"/>
          </a:p>
        </p:txBody>
      </p:sp>
      <p:sp>
        <p:nvSpPr>
          <p:cNvPr id="2" name="Footer Placeholder 1"/>
          <p:cNvSpPr>
            <a:spLocks noGrp="1"/>
          </p:cNvSpPr>
          <p:nvPr>
            <p:ph type="ftr" sz="quarter" idx="4"/>
          </p:nvPr>
        </p:nvSpPr>
        <p:spPr>
          <a:xfrm>
            <a:off x="192807" y="9119475"/>
            <a:ext cx="3169920" cy="481727"/>
          </a:xfrm>
          <a:prstGeom prst="rect">
            <a:avLst/>
          </a:prstGeom>
        </p:spPr>
        <p:txBody>
          <a:bodyPr vert="horz" lIns="96648" tIns="48325" rIns="96648" bIns="48325" rtlCol="0" anchor="ctr" anchorCtr="0"/>
          <a:lstStyle>
            <a:lvl1pPr algn="l">
              <a:defRPr sz="800">
                <a:latin typeface="Capital Group Sans" panose="02000503000000020004" pitchFamily="2" charset="0"/>
              </a:defRPr>
            </a:lvl1pPr>
          </a:lstStyle>
          <a:p>
            <a:r>
              <a:rPr lang="en-US" dirty="0"/>
              <a:t>© 2026 Capital Group. All rights reserved.</a:t>
            </a:r>
          </a:p>
        </p:txBody>
      </p:sp>
      <p:sp>
        <p:nvSpPr>
          <p:cNvPr id="3" name="Slide Number Placeholder 2"/>
          <p:cNvSpPr>
            <a:spLocks noGrp="1"/>
          </p:cNvSpPr>
          <p:nvPr>
            <p:ph type="sldNum" sz="quarter" idx="5"/>
          </p:nvPr>
        </p:nvSpPr>
        <p:spPr>
          <a:xfrm>
            <a:off x="3950782" y="9119475"/>
            <a:ext cx="3169920" cy="481727"/>
          </a:xfrm>
          <a:prstGeom prst="rect">
            <a:avLst/>
          </a:prstGeom>
        </p:spPr>
        <p:txBody>
          <a:bodyPr vert="horz" lIns="96648" tIns="48325" rIns="96648" bIns="48325" rtlCol="0" anchor="ctr" anchorCtr="0"/>
          <a:lstStyle>
            <a:lvl1pPr algn="r">
              <a:defRPr sz="800">
                <a:latin typeface="Capital Group Sans" panose="02000503000000020004" pitchFamily="2" charset="0"/>
              </a:defRPr>
            </a:lvl1pPr>
          </a:lstStyle>
          <a:p>
            <a:fld id="{313BF4A9-858F-4D59-9EF7-6963AF44619B}" type="slidenum">
              <a:rPr lang="en-US" smtClean="0"/>
              <a:pPr/>
              <a:t>‹#›</a:t>
            </a:fld>
            <a:endParaRPr lang="en-US" dirty="0"/>
          </a:p>
        </p:txBody>
      </p:sp>
      <p:sp>
        <p:nvSpPr>
          <p:cNvPr id="4" name="TextBox 3"/>
          <p:cNvSpPr txBox="1"/>
          <p:nvPr/>
        </p:nvSpPr>
        <p:spPr>
          <a:xfrm>
            <a:off x="312117" y="265524"/>
            <a:ext cx="6808585" cy="2616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40270" rtlCol="0" anchor="ctr">
            <a:spAutoFit/>
          </a:bodyPr>
          <a:lstStyle/>
          <a:p>
            <a:pPr marL="0" marR="0" indent="0" algn="l" defTabSz="483244" rtl="0" fontAlgn="auto" latinLnBrk="0" hangingPunct="0">
              <a:lnSpc>
                <a:spcPct val="100000"/>
              </a:lnSpc>
              <a:spcBef>
                <a:spcPts val="0"/>
              </a:spcBef>
              <a:spcAft>
                <a:spcPts val="0"/>
              </a:spcAft>
              <a:buClrTx/>
              <a:buSzTx/>
              <a:buFontTx/>
              <a:buNone/>
              <a:tabLst/>
            </a:pPr>
            <a:r>
              <a:rPr kumimoji="0" lang="en-US" sz="1700" b="1" i="0" u="none" strike="noStrike" cap="none" spc="0" normalizeH="0" baseline="0" dirty="0">
                <a:ln>
                  <a:noFill/>
                </a:ln>
                <a:solidFill>
                  <a:schemeClr val="tx1"/>
                </a:solidFill>
                <a:effectLst/>
                <a:uFillTx/>
                <a:latin typeface="Capital Group Sans" panose="02000503000000020004" pitchFamily="2" charset="0"/>
                <a:ea typeface="Capital Group Sans"/>
                <a:cs typeface="Capital Group Sans"/>
                <a:sym typeface="Capital Group Sans"/>
              </a:rPr>
              <a:t>Why a target date fund can be a smart choice</a:t>
            </a:r>
          </a:p>
        </p:txBody>
      </p:sp>
      <p:sp>
        <p:nvSpPr>
          <p:cNvPr id="8" name="Line 9"/>
          <p:cNvSpPr>
            <a:spLocks noChangeShapeType="1"/>
          </p:cNvSpPr>
          <p:nvPr/>
        </p:nvSpPr>
        <p:spPr bwMode="auto">
          <a:xfrm>
            <a:off x="313267" y="3452098"/>
            <a:ext cx="6700724" cy="0"/>
          </a:xfrm>
          <a:prstGeom prst="line">
            <a:avLst/>
          </a:prstGeom>
          <a:noFill/>
          <a:ln w="9525">
            <a:solidFill>
              <a:schemeClr val="accent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7423" tIns="48711" rIns="97423" bIns="48711"/>
          <a:lstStyle/>
          <a:p>
            <a:endParaRPr lang="en-US" dirty="0">
              <a:latin typeface="Capital Group Sans" panose="02000503000000020004" pitchFamily="2" charset="0"/>
            </a:endParaRPr>
          </a:p>
        </p:txBody>
      </p:sp>
      <p:sp>
        <p:nvSpPr>
          <p:cNvPr id="9" name="Rectangle 10"/>
          <p:cNvSpPr>
            <a:spLocks noChangeArrowheads="1"/>
          </p:cNvSpPr>
          <p:nvPr/>
        </p:nvSpPr>
        <p:spPr bwMode="auto">
          <a:xfrm>
            <a:off x="208744" y="492035"/>
            <a:ext cx="3383280" cy="309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1986" tIns="50994" rIns="101986" bIns="50994">
            <a:spAutoFit/>
          </a:bodyPr>
          <a:lstStyle>
            <a:lvl1pPr defTabSz="962025">
              <a:defRPr>
                <a:solidFill>
                  <a:schemeClr val="tx1"/>
                </a:solidFill>
                <a:latin typeface="Capital Group SansRegular" panose="020B0503020202020204" pitchFamily="34" charset="0"/>
                <a:cs typeface="Capital Group Sans" panose="020B0604020202020204" pitchFamily="34" charset="0"/>
              </a:defRPr>
            </a:lvl1pPr>
            <a:lvl2pPr marL="742950" indent="-285750" defTabSz="962025">
              <a:defRPr>
                <a:solidFill>
                  <a:schemeClr val="tx1"/>
                </a:solidFill>
                <a:latin typeface="Capital Group SansRegular" panose="020B0503020202020204" pitchFamily="34" charset="0"/>
                <a:cs typeface="Capital Group Sans" panose="020B0604020202020204" pitchFamily="34" charset="0"/>
              </a:defRPr>
            </a:lvl2pPr>
            <a:lvl3pPr marL="1143000" indent="-228600" defTabSz="962025">
              <a:defRPr>
                <a:solidFill>
                  <a:schemeClr val="tx1"/>
                </a:solidFill>
                <a:latin typeface="Capital Group SansRegular" panose="020B0503020202020204" pitchFamily="34" charset="0"/>
                <a:cs typeface="Capital Group Sans" panose="020B0604020202020204" pitchFamily="34" charset="0"/>
              </a:defRPr>
            </a:lvl3pPr>
            <a:lvl4pPr marL="1600200" indent="-228600" defTabSz="962025">
              <a:defRPr>
                <a:solidFill>
                  <a:schemeClr val="tx1"/>
                </a:solidFill>
                <a:latin typeface="Capital Group SansRegular" panose="020B0503020202020204" pitchFamily="34" charset="0"/>
                <a:cs typeface="Capital Group Sans" panose="020B0604020202020204" pitchFamily="34" charset="0"/>
              </a:defRPr>
            </a:lvl4pPr>
            <a:lvl5pPr marL="2057400" indent="-228600" defTabSz="962025">
              <a:defRPr>
                <a:solidFill>
                  <a:schemeClr val="tx1"/>
                </a:solidFill>
                <a:latin typeface="Capital Group SansRegular" panose="020B0503020202020204" pitchFamily="34" charset="0"/>
                <a:cs typeface="Capital Group Sans" panose="020B0604020202020204" pitchFamily="34" charset="0"/>
              </a:defRPr>
            </a:lvl5pPr>
            <a:lvl6pPr marL="2514600" indent="-228600" defTabSz="962025" eaLnBrk="0" fontAlgn="base" hangingPunct="0">
              <a:spcBef>
                <a:spcPct val="0"/>
              </a:spcBef>
              <a:spcAft>
                <a:spcPct val="0"/>
              </a:spcAft>
              <a:defRPr>
                <a:solidFill>
                  <a:schemeClr val="tx1"/>
                </a:solidFill>
                <a:latin typeface="Capital Group SansRegular" panose="020B0503020202020204" pitchFamily="34" charset="0"/>
                <a:cs typeface="Capital Group Sans" panose="020B0604020202020204" pitchFamily="34" charset="0"/>
              </a:defRPr>
            </a:lvl6pPr>
            <a:lvl7pPr marL="2971800" indent="-228600" defTabSz="962025" eaLnBrk="0" fontAlgn="base" hangingPunct="0">
              <a:spcBef>
                <a:spcPct val="0"/>
              </a:spcBef>
              <a:spcAft>
                <a:spcPct val="0"/>
              </a:spcAft>
              <a:defRPr>
                <a:solidFill>
                  <a:schemeClr val="tx1"/>
                </a:solidFill>
                <a:latin typeface="Capital Group SansRegular" panose="020B0503020202020204" pitchFamily="34" charset="0"/>
                <a:cs typeface="Capital Group Sans" panose="020B0604020202020204" pitchFamily="34" charset="0"/>
              </a:defRPr>
            </a:lvl7pPr>
            <a:lvl8pPr marL="3429000" indent="-228600" defTabSz="962025" eaLnBrk="0" fontAlgn="base" hangingPunct="0">
              <a:spcBef>
                <a:spcPct val="0"/>
              </a:spcBef>
              <a:spcAft>
                <a:spcPct val="0"/>
              </a:spcAft>
              <a:defRPr>
                <a:solidFill>
                  <a:schemeClr val="tx1"/>
                </a:solidFill>
                <a:latin typeface="Capital Group SansRegular" panose="020B0503020202020204" pitchFamily="34" charset="0"/>
                <a:cs typeface="Capital Group Sans" panose="020B0604020202020204" pitchFamily="34" charset="0"/>
              </a:defRPr>
            </a:lvl8pPr>
            <a:lvl9pPr marL="3886200" indent="-228600" defTabSz="962025" eaLnBrk="0" fontAlgn="base" hangingPunct="0">
              <a:spcBef>
                <a:spcPct val="0"/>
              </a:spcBef>
              <a:spcAft>
                <a:spcPct val="0"/>
              </a:spcAft>
              <a:defRPr>
                <a:solidFill>
                  <a:schemeClr val="tx1"/>
                </a:solidFill>
                <a:latin typeface="Capital Group SansRegular" panose="020B0503020202020204" pitchFamily="34" charset="0"/>
                <a:cs typeface="Capital Group Sans" panose="020B0604020202020204" pitchFamily="34" charset="0"/>
              </a:defRPr>
            </a:lvl9pPr>
          </a:lstStyle>
          <a:p>
            <a:pPr algn="l" eaLnBrk="1" hangingPunct="1">
              <a:defRPr/>
            </a:pPr>
            <a:r>
              <a:rPr lang="en-US" altLang="en-US" sz="1300" b="0" dirty="0">
                <a:solidFill>
                  <a:schemeClr val="tx1"/>
                </a:solidFill>
                <a:latin typeface="Capital Group Sans" panose="02000503000000020004" pitchFamily="2" charset="0"/>
              </a:rPr>
              <a:t>Slide</a:t>
            </a:r>
            <a:r>
              <a:rPr lang="en-US" altLang="en-US" sz="1300" b="1" dirty="0">
                <a:solidFill>
                  <a:schemeClr val="tx1"/>
                </a:solidFill>
                <a:latin typeface="Capital Group Sans" panose="02000503000000020004" pitchFamily="2" charset="0"/>
              </a:rPr>
              <a:t> </a:t>
            </a:r>
            <a:fld id="{B44EDDEE-EE1D-49B5-A8DD-42474B6EA45C}" type="slidenum">
              <a:rPr lang="en-US" altLang="en-US" sz="1300" b="1" smtClean="0">
                <a:solidFill>
                  <a:schemeClr val="tx1"/>
                </a:solidFill>
                <a:latin typeface="Capital Group Sans" panose="02000503000000020004" pitchFamily="2" charset="0"/>
              </a:rPr>
              <a:pPr algn="l" eaLnBrk="1" hangingPunct="1">
                <a:defRPr/>
              </a:pPr>
              <a:t>‹#›</a:t>
            </a:fld>
            <a:endParaRPr lang="en-US" altLang="en-US" sz="1500" b="1" dirty="0">
              <a:solidFill>
                <a:schemeClr val="tx1"/>
              </a:solidFill>
              <a:latin typeface="Capital Group Sans" panose="02000503000000020004" pitchFamily="2" charset="0"/>
            </a:endParaRPr>
          </a:p>
        </p:txBody>
      </p:sp>
    </p:spTree>
    <p:extLst>
      <p:ext uri="{BB962C8B-B14F-4D97-AF65-F5344CB8AC3E}">
        <p14:creationId xmlns:p14="http://schemas.microsoft.com/office/powerpoint/2010/main" val="2861976928"/>
      </p:ext>
    </p:extLst>
  </p:cSld>
  <p:clrMap bg1="lt1" tx1="dk1" bg2="lt2" tx2="dk2" accent1="accent1" accent2="accent2" accent3="accent3" accent4="accent4" accent5="accent5" accent6="accent6" hlink="hlink" folHlink="folHlink"/>
  <p:hf hdr="0" dt="0"/>
  <p:notesStyle>
    <a:lvl2pPr marL="342900" indent="-171450" defTabSz="228600" latinLnBrk="0">
      <a:lnSpc>
        <a:spcPts val="1400"/>
      </a:lnSpc>
      <a:buFont typeface="Capital Group Sans" panose="020B0503020202020204" pitchFamily="34" charset="0"/>
      <a:buChar char="–"/>
      <a:defRPr sz="900">
        <a:latin typeface="Capital Group Sans" panose="02000503000000020004" pitchFamily="2" charset="0"/>
        <a:ea typeface="Capital Group Sans" panose="02000503000000020004" pitchFamily="2" charset="0"/>
        <a:cs typeface="Capital Group Sans" panose="02000503000000020004" pitchFamily="2" charset="0"/>
        <a:sym typeface="Capital Group Sans"/>
      </a:defRPr>
    </a:lvl2pPr>
  </p:notesStyle>
  <p:extLst>
    <p:ext uri="{620B2872-D7B9-4A21-9093-7833F8D536E1}">
      <p15:sldGuideLst xmlns:p15="http://schemas.microsoft.com/office/powerpoint/2012/main">
        <p15:guide id="1" orient="horz" pos="3024" userDrawn="1">
          <p15:clr>
            <a:srgbClr val="F26B43"/>
          </p15:clr>
        </p15:guide>
        <p15:guide id="2" pos="2304"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979488"/>
            <a:ext cx="3416300" cy="1920875"/>
          </a:xfrm>
          <a:effectLst>
            <a:outerShdw blurRad="50800" dist="38100" dir="2700000" algn="tl" rotWithShape="0">
              <a:prstClr val="black">
                <a:alpha val="40000"/>
              </a:prstClr>
            </a:outerShdw>
          </a:effectLst>
        </p:spPr>
      </p:sp>
      <p:sp>
        <p:nvSpPr>
          <p:cNvPr id="3" name="Notes Placeholder 2"/>
          <p:cNvSpPr>
            <a:spLocks noGrp="1"/>
          </p:cNvSpPr>
          <p:nvPr>
            <p:ph type="body" idx="1"/>
          </p:nvPr>
        </p:nvSpPr>
        <p:spPr>
          <a:xfrm>
            <a:off x="312116" y="3456433"/>
            <a:ext cx="6681216" cy="5760720"/>
          </a:xfrm>
        </p:spPr>
        <p:txBody>
          <a:bodyPr/>
          <a:lstStyle/>
          <a:p>
            <a:pPr marL="171450" indent="-171450">
              <a:lnSpc>
                <a:spcPts val="1400"/>
              </a:lnSpc>
              <a:buFont typeface="Capital Group Sans" panose="020B0604020202020204" pitchFamily="34" charset="0"/>
              <a:buChar char="•"/>
            </a:pPr>
            <a:r>
              <a:rPr lang="en-US" sz="1000" dirty="0">
                <a:latin typeface="Capital Group Sans" panose="02000503000000020004" pitchFamily="2" charset="0"/>
              </a:rPr>
              <a:t>Good </a:t>
            </a:r>
            <a:r>
              <a:rPr lang="en-US" sz="1000" dirty="0">
                <a:solidFill>
                  <a:schemeClr val="accent4"/>
                </a:solidFill>
                <a:latin typeface="Capital Group Sans" panose="02000503000000020004" pitchFamily="2" charset="0"/>
              </a:rPr>
              <a:t>[morning/afternoon].</a:t>
            </a:r>
          </a:p>
          <a:p>
            <a:pPr marL="171450" indent="-171450">
              <a:lnSpc>
                <a:spcPts val="1400"/>
              </a:lnSpc>
              <a:buFont typeface="Capital Group Sans" panose="020B0604020202020204" pitchFamily="34" charset="0"/>
              <a:buChar char="•"/>
            </a:pPr>
            <a:r>
              <a:rPr lang="en-US" sz="1000" dirty="0">
                <a:latin typeface="Capital Group Sans" panose="02000503000000020004" pitchFamily="2" charset="0"/>
              </a:rPr>
              <a:t>My name is </a:t>
            </a:r>
            <a:r>
              <a:rPr lang="en-US" sz="1000" dirty="0">
                <a:solidFill>
                  <a:schemeClr val="accent4"/>
                </a:solidFill>
                <a:latin typeface="Capital Group Sans" panose="02000503000000020004" pitchFamily="2" charset="0"/>
              </a:rPr>
              <a:t>[name], </a:t>
            </a:r>
            <a:r>
              <a:rPr lang="en-US" sz="1000" dirty="0">
                <a:latin typeface="Capital Group Sans" panose="02000503000000020004" pitchFamily="2" charset="0"/>
              </a:rPr>
              <a:t>and I’m a </a:t>
            </a:r>
            <a:r>
              <a:rPr lang="en-US" sz="1000" dirty="0">
                <a:solidFill>
                  <a:schemeClr val="accent4"/>
                </a:solidFill>
                <a:latin typeface="Capital Group Sans" panose="02000503000000020004" pitchFamily="2" charset="0"/>
              </a:rPr>
              <a:t>[title] </a:t>
            </a:r>
            <a:r>
              <a:rPr lang="en-US" sz="1000" dirty="0">
                <a:latin typeface="Capital Group Sans" panose="02000503000000020004" pitchFamily="2" charset="0"/>
              </a:rPr>
              <a:t>with </a:t>
            </a:r>
            <a:r>
              <a:rPr lang="en-US" sz="1000" dirty="0">
                <a:solidFill>
                  <a:schemeClr val="accent4"/>
                </a:solidFill>
                <a:latin typeface="Capital Group Sans" panose="02000503000000020004" pitchFamily="2" charset="0"/>
              </a:rPr>
              <a:t>[firm’s name]. </a:t>
            </a:r>
          </a:p>
          <a:p>
            <a:pPr marL="171450" indent="-171450">
              <a:lnSpc>
                <a:spcPts val="1400"/>
              </a:lnSpc>
              <a:buFont typeface="Capital Group Sans" panose="020B0604020202020204" pitchFamily="34" charset="0"/>
              <a:buChar char="•"/>
            </a:pPr>
            <a:r>
              <a:rPr lang="en-US" sz="1000" dirty="0">
                <a:latin typeface="Capital Group Sans" panose="02000503000000020004" pitchFamily="2" charset="0"/>
              </a:rPr>
              <a:t>Your employer has asked me to talk with you about saving for retirement with target date funds.</a:t>
            </a:r>
          </a:p>
          <a:p>
            <a:pPr marL="171450" indent="-171450">
              <a:lnSpc>
                <a:spcPts val="1400"/>
              </a:lnSpc>
              <a:buFont typeface="Capital Group Sans" panose="020B0604020202020204" pitchFamily="34" charset="0"/>
              <a:buChar char="•"/>
            </a:pPr>
            <a:r>
              <a:rPr lang="en-US" sz="1000" dirty="0">
                <a:latin typeface="Capital Group Sans" panose="02000503000000020004" pitchFamily="2" charset="0"/>
              </a:rPr>
              <a:t>I’m excited to tell you about target date funds and the benefits of investing in one. Let’s get started.</a:t>
            </a:r>
          </a:p>
          <a:p>
            <a:pPr marL="0" indent="0">
              <a:lnSpc>
                <a:spcPts val="1400"/>
              </a:lnSpc>
              <a:buNone/>
            </a:pPr>
            <a:r>
              <a:rPr lang="en-US" sz="1000" dirty="0">
                <a:solidFill>
                  <a:schemeClr val="accent4"/>
                </a:solidFill>
                <a:latin typeface="Capital Group Sans" panose="02000503000000020004" pitchFamily="2" charset="0"/>
              </a:rPr>
              <a:t>[CLICK]</a:t>
            </a:r>
          </a:p>
          <a:p>
            <a:endParaRPr lang="en-US" dirty="0"/>
          </a:p>
        </p:txBody>
      </p:sp>
      <p:sp>
        <p:nvSpPr>
          <p:cNvPr id="4" name="Slide Number Placeholder 3"/>
          <p:cNvSpPr>
            <a:spLocks noGrp="1"/>
          </p:cNvSpPr>
          <p:nvPr>
            <p:ph type="sldNum" sz="quarter" idx="10"/>
          </p:nvPr>
        </p:nvSpPr>
        <p:spPr/>
        <p:txBody>
          <a:bodyPr/>
          <a:lstStyle/>
          <a:p>
            <a:fld id="{313BF4A9-858F-4D59-9EF7-6963AF44619B}" type="slidenum">
              <a:rPr lang="en-US" smtClean="0"/>
              <a:pPr/>
              <a:t>1</a:t>
            </a:fld>
            <a:endParaRPr lang="en-US" dirty="0"/>
          </a:p>
        </p:txBody>
      </p:sp>
      <p:sp>
        <p:nvSpPr>
          <p:cNvPr id="5" name="Footer Placeholder 4"/>
          <p:cNvSpPr>
            <a:spLocks noGrp="1"/>
          </p:cNvSpPr>
          <p:nvPr>
            <p:ph type="ftr" sz="quarter" idx="11"/>
          </p:nvPr>
        </p:nvSpPr>
        <p:spPr/>
        <p:txBody>
          <a:bodyPr/>
          <a:lstStyle/>
          <a:p>
            <a:r>
              <a:rPr lang="en-US" dirty="0"/>
              <a:t>© 2026 Capital Group. All rights reserved.</a:t>
            </a:r>
          </a:p>
        </p:txBody>
      </p:sp>
    </p:spTree>
    <p:extLst>
      <p:ext uri="{BB962C8B-B14F-4D97-AF65-F5344CB8AC3E}">
        <p14:creationId xmlns:p14="http://schemas.microsoft.com/office/powerpoint/2010/main" val="10166847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979488"/>
            <a:ext cx="3416300" cy="1920875"/>
          </a:xfrm>
          <a:effectLst>
            <a:outerShdw blurRad="50800" dist="38100" dir="2700000" algn="tl" rotWithShape="0">
              <a:prstClr val="black">
                <a:alpha val="40000"/>
              </a:prstClr>
            </a:outerShdw>
          </a:effectLst>
        </p:spPr>
      </p:sp>
      <p:sp>
        <p:nvSpPr>
          <p:cNvPr id="3" name="Notes Placeholder 2"/>
          <p:cNvSpPr>
            <a:spLocks noGrp="1"/>
          </p:cNvSpPr>
          <p:nvPr>
            <p:ph type="body" idx="1"/>
          </p:nvPr>
        </p:nvSpPr>
        <p:spPr/>
        <p:txBody>
          <a:bodyPr/>
          <a:lstStyle/>
          <a:p>
            <a:pPr marL="171450" indent="-171450">
              <a:lnSpc>
                <a:spcPts val="1400"/>
              </a:lnSpc>
              <a:buFont typeface="Capital Group Sans" panose="020B0604020202020204" pitchFamily="34" charset="0"/>
              <a:buChar char="•"/>
            </a:pPr>
            <a:r>
              <a:rPr lang="en-US" sz="1000" dirty="0"/>
              <a:t>Actress and humanitarian Audrey Hepburn once said: “To plant a garden is to believe in tomorrow.”</a:t>
            </a:r>
          </a:p>
          <a:p>
            <a:pPr marL="171450" indent="-171450">
              <a:lnSpc>
                <a:spcPts val="1400"/>
              </a:lnSpc>
              <a:buFont typeface="Capital Group Sans" panose="020B0604020202020204" pitchFamily="34" charset="0"/>
              <a:buChar char="•"/>
            </a:pPr>
            <a:r>
              <a:rPr lang="en-US" sz="1000" dirty="0"/>
              <a:t>Much like planting a garden, you have to plan ahead for retirement — and the earlier you start, the better your potential for success. </a:t>
            </a:r>
          </a:p>
          <a:p>
            <a:pPr marL="171450" indent="-171450">
              <a:lnSpc>
                <a:spcPts val="1400"/>
              </a:lnSpc>
              <a:buFont typeface="Capital Group Sans" panose="020B0604020202020204" pitchFamily="34" charset="0"/>
              <a:buChar char="•"/>
            </a:pPr>
            <a:r>
              <a:rPr lang="en-US" sz="1000" dirty="0"/>
              <a:t>But with just 21% of American workers feeling very confident that they’ll have enough money in retirement </a:t>
            </a:r>
            <a:r>
              <a:rPr lang="en-US" sz="1000" b="0" i="0" dirty="0">
                <a:solidFill>
                  <a:srgbClr val="202124"/>
                </a:solidFill>
                <a:effectLst/>
              </a:rPr>
              <a:t>(according to the Employee Benefit Research </a:t>
            </a:r>
            <a:r>
              <a:rPr lang="en-US" sz="1000" b="0" i="0">
                <a:solidFill>
                  <a:srgbClr val="202124"/>
                </a:solidFill>
                <a:effectLst/>
              </a:rPr>
              <a:t>Institute’s 2026 </a:t>
            </a:r>
            <a:r>
              <a:rPr lang="en-US" sz="1000" b="0" i="0" dirty="0">
                <a:solidFill>
                  <a:srgbClr val="202124"/>
                </a:solidFill>
                <a:effectLst/>
              </a:rPr>
              <a:t>Retirement Confidence Survey published </a:t>
            </a:r>
            <a:r>
              <a:rPr lang="en-US" sz="1000" b="0" i="0" dirty="0">
                <a:solidFill>
                  <a:srgbClr val="222222"/>
                </a:solidFill>
                <a:effectLst/>
                <a:latin typeface="Capital Group Sans" panose="02000503000000020004" pitchFamily="2" charset="0"/>
              </a:rPr>
              <a:t>April 21, 202</a:t>
            </a:r>
            <a:r>
              <a:rPr lang="en-US" sz="1000" dirty="0">
                <a:solidFill>
                  <a:srgbClr val="222222"/>
                </a:solidFill>
                <a:latin typeface="Capital Group Sans" panose="02000503000000020004" pitchFamily="2" charset="0"/>
              </a:rPr>
              <a:t>6</a:t>
            </a:r>
            <a:r>
              <a:rPr lang="en-US" sz="1000" b="0" i="0" dirty="0">
                <a:solidFill>
                  <a:srgbClr val="202124"/>
                </a:solidFill>
                <a:effectLst/>
              </a:rPr>
              <a:t>), </a:t>
            </a:r>
            <a:r>
              <a:rPr lang="en-US" sz="1000" dirty="0"/>
              <a:t>most of us could use some help planning for tomorrow. </a:t>
            </a:r>
          </a:p>
          <a:p>
            <a:pPr marL="0" indent="0">
              <a:lnSpc>
                <a:spcPts val="1400"/>
              </a:lnSpc>
              <a:buNone/>
            </a:pPr>
            <a:r>
              <a:rPr lang="en-US" sz="1000" dirty="0">
                <a:solidFill>
                  <a:schemeClr val="accent4"/>
                </a:solidFill>
              </a:rPr>
              <a:t>[CLICK]</a:t>
            </a:r>
            <a:endParaRPr lang="en-US" dirty="0">
              <a:solidFill>
                <a:schemeClr val="accent4"/>
              </a:solidFill>
            </a:endParaRPr>
          </a:p>
          <a:p>
            <a:pPr marL="0" indent="0">
              <a:buNone/>
            </a:pPr>
            <a:endParaRPr lang="en-US" dirty="0">
              <a:solidFill>
                <a:schemeClr val="accent4"/>
              </a:solidFill>
            </a:endParaRPr>
          </a:p>
          <a:p>
            <a:pPr marL="0" indent="0">
              <a:buNone/>
            </a:pPr>
            <a:endParaRPr lang="en-US" dirty="0">
              <a:solidFill>
                <a:schemeClr val="accent4"/>
              </a:solidFill>
            </a:endParaRPr>
          </a:p>
          <a:p>
            <a:pPr marL="0" indent="0">
              <a:buNone/>
            </a:pPr>
            <a:endParaRPr lang="en-US" dirty="0">
              <a:solidFill>
                <a:schemeClr val="accent4"/>
              </a:solidFill>
            </a:endParaRPr>
          </a:p>
          <a:p>
            <a:pPr marL="0" indent="0">
              <a:buNone/>
            </a:pPr>
            <a:endParaRPr lang="en-US" dirty="0">
              <a:solidFill>
                <a:schemeClr val="accent4"/>
              </a:solidFill>
            </a:endParaRPr>
          </a:p>
          <a:p>
            <a:pPr marL="0" indent="0">
              <a:buNone/>
            </a:pPr>
            <a:endParaRPr lang="en-US" dirty="0">
              <a:solidFill>
                <a:schemeClr val="accent4"/>
              </a:solidFill>
            </a:endParaRPr>
          </a:p>
          <a:p>
            <a:pPr marL="0" indent="0">
              <a:buNone/>
            </a:pPr>
            <a:endParaRPr lang="en-US" dirty="0">
              <a:solidFill>
                <a:schemeClr val="accent4"/>
              </a:solidFill>
            </a:endParaRPr>
          </a:p>
          <a:p>
            <a:pPr marL="0" indent="0">
              <a:buNone/>
            </a:pPr>
            <a:endParaRPr lang="en-US" dirty="0">
              <a:solidFill>
                <a:schemeClr val="accent4"/>
              </a:solidFill>
            </a:endParaRPr>
          </a:p>
          <a:p>
            <a:pPr marL="0" indent="0">
              <a:buNone/>
            </a:pPr>
            <a:endParaRPr lang="en-US" dirty="0">
              <a:solidFill>
                <a:schemeClr val="accent4"/>
              </a:solidFill>
            </a:endParaRPr>
          </a:p>
          <a:p>
            <a:pPr marL="0" indent="0">
              <a:buNone/>
            </a:pPr>
            <a:endParaRPr lang="en-US" dirty="0">
              <a:solidFill>
                <a:schemeClr val="accent4"/>
              </a:solidFill>
            </a:endParaRPr>
          </a:p>
          <a:p>
            <a:pPr marL="0" indent="0">
              <a:buNone/>
            </a:pPr>
            <a:endParaRPr lang="en-US" dirty="0">
              <a:solidFill>
                <a:schemeClr val="accent4"/>
              </a:solidFill>
            </a:endParaRPr>
          </a:p>
          <a:p>
            <a:pPr marL="0" indent="0">
              <a:buNone/>
            </a:pPr>
            <a:endParaRPr lang="en-US" dirty="0">
              <a:solidFill>
                <a:schemeClr val="accent4"/>
              </a:solidFill>
            </a:endParaRPr>
          </a:p>
          <a:p>
            <a:pPr marL="0" indent="0">
              <a:buNone/>
            </a:pPr>
            <a:endParaRPr lang="en-US" dirty="0">
              <a:solidFill>
                <a:schemeClr val="accent4"/>
              </a:solidFill>
            </a:endParaRPr>
          </a:p>
          <a:p>
            <a:pPr marL="0" indent="0">
              <a:buNone/>
            </a:pPr>
            <a:endParaRPr lang="en-US" dirty="0">
              <a:solidFill>
                <a:schemeClr val="accent4"/>
              </a:solidFill>
            </a:endParaRPr>
          </a:p>
          <a:p>
            <a:pPr marL="0" indent="0">
              <a:buNone/>
            </a:pPr>
            <a:endParaRPr lang="en-US" dirty="0">
              <a:solidFill>
                <a:schemeClr val="accent4"/>
              </a:solidFill>
            </a:endParaRPr>
          </a:p>
          <a:p>
            <a:pPr marL="0" indent="0">
              <a:buNone/>
            </a:pPr>
            <a:endParaRPr lang="en-US" dirty="0">
              <a:solidFill>
                <a:schemeClr val="accent4"/>
              </a:solidFill>
            </a:endParaRPr>
          </a:p>
          <a:p>
            <a:pPr marL="0" indent="0">
              <a:buNone/>
            </a:pPr>
            <a:endParaRPr lang="en-US" dirty="0">
              <a:solidFill>
                <a:schemeClr val="accent4"/>
              </a:solidFill>
            </a:endParaRPr>
          </a:p>
          <a:p>
            <a:endParaRPr lang="en-US" dirty="0"/>
          </a:p>
        </p:txBody>
      </p:sp>
      <p:sp>
        <p:nvSpPr>
          <p:cNvPr id="4" name="Slide Number Placeholder 3"/>
          <p:cNvSpPr>
            <a:spLocks noGrp="1"/>
          </p:cNvSpPr>
          <p:nvPr>
            <p:ph type="sldNum" sz="quarter" idx="10"/>
          </p:nvPr>
        </p:nvSpPr>
        <p:spPr/>
        <p:txBody>
          <a:bodyPr/>
          <a:lstStyle/>
          <a:p>
            <a:fld id="{313BF4A9-858F-4D59-9EF7-6963AF44619B}" type="slidenum">
              <a:rPr lang="en-US" smtClean="0"/>
              <a:pPr/>
              <a:t>2</a:t>
            </a:fld>
            <a:endParaRPr lang="en-US" dirty="0"/>
          </a:p>
        </p:txBody>
      </p:sp>
      <p:sp>
        <p:nvSpPr>
          <p:cNvPr id="5" name="Footer Placeholder 4"/>
          <p:cNvSpPr>
            <a:spLocks noGrp="1"/>
          </p:cNvSpPr>
          <p:nvPr>
            <p:ph type="ftr" sz="quarter" idx="11"/>
          </p:nvPr>
        </p:nvSpPr>
        <p:spPr/>
        <p:txBody>
          <a:bodyPr/>
          <a:lstStyle/>
          <a:p>
            <a:r>
              <a:rPr lang="en-US" dirty="0"/>
              <a:t>© 2026 Capital Group. All rights reserved.</a:t>
            </a:r>
          </a:p>
        </p:txBody>
      </p:sp>
    </p:spTree>
    <p:extLst>
      <p:ext uri="{BB962C8B-B14F-4D97-AF65-F5344CB8AC3E}">
        <p14:creationId xmlns:p14="http://schemas.microsoft.com/office/powerpoint/2010/main" val="14478316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979488"/>
            <a:ext cx="3416300" cy="1920875"/>
          </a:xfrm>
          <a:effectLst>
            <a:outerShdw blurRad="50800" dist="38100" dir="2700000" algn="tl" rotWithShape="0">
              <a:prstClr val="black">
                <a:alpha val="40000"/>
              </a:prstClr>
            </a:outerShdw>
          </a:effectLst>
        </p:spPr>
      </p:sp>
      <p:sp>
        <p:nvSpPr>
          <p:cNvPr id="3" name="Notes Placeholder 2"/>
          <p:cNvSpPr>
            <a:spLocks noGrp="1"/>
          </p:cNvSpPr>
          <p:nvPr>
            <p:ph type="body" idx="1"/>
          </p:nvPr>
        </p:nvSpPr>
        <p:spPr/>
        <p:txBody>
          <a:bodyPr/>
          <a:lstStyle/>
          <a:p>
            <a:pPr marL="171450" indent="-171450">
              <a:lnSpc>
                <a:spcPts val="1400"/>
              </a:lnSpc>
              <a:buFont typeface="Capital Group Sans" panose="020B0604020202020204" pitchFamily="34" charset="0"/>
              <a:buChar char="•"/>
            </a:pPr>
            <a:r>
              <a:rPr lang="en-US" sz="1000" dirty="0">
                <a:latin typeface="Capital Group Sans" panose="02000503000000020004" pitchFamily="2" charset="0"/>
              </a:rPr>
              <a:t>Today, I want to share three reasons target date funds can make investing for retirement easy.</a:t>
            </a:r>
          </a:p>
          <a:p>
            <a:pPr marL="171450" indent="-171450">
              <a:lnSpc>
                <a:spcPts val="1400"/>
              </a:lnSpc>
              <a:buFont typeface="Capital Group Sans" panose="020B0604020202020204" pitchFamily="34" charset="0"/>
              <a:buChar char="•"/>
            </a:pPr>
            <a:r>
              <a:rPr lang="en-US" sz="1000" dirty="0">
                <a:latin typeface="Capital Group Sans" panose="02000503000000020004" pitchFamily="2" charset="0"/>
              </a:rPr>
              <a:t>First reason: Target date funds simplify the process of investing for retirement because you don’t have to choose a variety of different investments. To give you an example, your employer has selected the American Funds Target Date Retirement Series for your plan. Each of these target date funds contain a broad mix of investments that were selected by the Capital Group Target Date Solutions Committee, a group of experienced investment professionals who also actively monitor each fund.</a:t>
            </a:r>
          </a:p>
          <a:p>
            <a:pPr marL="171450" indent="-171450">
              <a:lnSpc>
                <a:spcPts val="1400"/>
              </a:lnSpc>
              <a:buFont typeface="Capital Group Sans" panose="020B0604020202020204" pitchFamily="34" charset="0"/>
              <a:buChar char="•"/>
            </a:pPr>
            <a:r>
              <a:rPr lang="en-US" sz="1000" dirty="0">
                <a:latin typeface="Capital Group Sans" panose="02000503000000020004" pitchFamily="2" charset="0"/>
              </a:rPr>
              <a:t>Each target date fund is made up of a broad range of investments and designed to meet your changing financial needs over time, so you can choose a single fund as your overall portfolio. </a:t>
            </a:r>
          </a:p>
          <a:p>
            <a:pPr marL="171450" indent="-171450">
              <a:lnSpc>
                <a:spcPts val="1400"/>
              </a:lnSpc>
              <a:buFont typeface="Capital Group Sans" panose="020B0604020202020204" pitchFamily="34" charset="0"/>
              <a:buChar char="•"/>
            </a:pPr>
            <a:r>
              <a:rPr lang="en-US" sz="1000" dirty="0">
                <a:latin typeface="Capital Group Sans" panose="02000503000000020004" pitchFamily="2" charset="0"/>
              </a:rPr>
              <a:t>Target date funds are designed to help you invest for retirement now and generate income later with just one easy-to-use portfolio.</a:t>
            </a:r>
          </a:p>
          <a:p>
            <a:pPr marL="0" indent="0">
              <a:lnSpc>
                <a:spcPts val="1400"/>
              </a:lnSpc>
              <a:buNone/>
            </a:pPr>
            <a:r>
              <a:rPr lang="en-US" sz="1000" dirty="0">
                <a:solidFill>
                  <a:schemeClr val="accent4"/>
                </a:solidFill>
                <a:latin typeface="Capital Group Sans" panose="02000503000000020004" pitchFamily="2" charset="0"/>
              </a:rPr>
              <a:t>[CLICK]</a:t>
            </a:r>
          </a:p>
        </p:txBody>
      </p:sp>
      <p:sp>
        <p:nvSpPr>
          <p:cNvPr id="4" name="Slide Number Placeholder 3"/>
          <p:cNvSpPr>
            <a:spLocks noGrp="1"/>
          </p:cNvSpPr>
          <p:nvPr>
            <p:ph type="sldNum" sz="quarter" idx="10"/>
          </p:nvPr>
        </p:nvSpPr>
        <p:spPr/>
        <p:txBody>
          <a:bodyPr/>
          <a:lstStyle/>
          <a:p>
            <a:fld id="{313BF4A9-858F-4D59-9EF7-6963AF44619B}" type="slidenum">
              <a:rPr lang="en-US" smtClean="0"/>
              <a:pPr/>
              <a:t>3</a:t>
            </a:fld>
            <a:endParaRPr lang="en-US" dirty="0"/>
          </a:p>
        </p:txBody>
      </p:sp>
      <p:sp>
        <p:nvSpPr>
          <p:cNvPr id="5" name="Footer Placeholder 4"/>
          <p:cNvSpPr>
            <a:spLocks noGrp="1"/>
          </p:cNvSpPr>
          <p:nvPr>
            <p:ph type="ftr" sz="quarter" idx="11"/>
          </p:nvPr>
        </p:nvSpPr>
        <p:spPr/>
        <p:txBody>
          <a:bodyPr/>
          <a:lstStyle/>
          <a:p>
            <a:r>
              <a:rPr lang="en-US" dirty="0"/>
              <a:t>© 2026 Capital Group. All rights reserved.</a:t>
            </a:r>
          </a:p>
        </p:txBody>
      </p:sp>
    </p:spTree>
    <p:extLst>
      <p:ext uri="{BB962C8B-B14F-4D97-AF65-F5344CB8AC3E}">
        <p14:creationId xmlns:p14="http://schemas.microsoft.com/office/powerpoint/2010/main" val="2188131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979488"/>
            <a:ext cx="3416300" cy="1920875"/>
          </a:xfrm>
          <a:effectLst>
            <a:outerShdw blurRad="50800" dist="38100" dir="2700000" algn="tl" rotWithShape="0">
              <a:prstClr val="black">
                <a:alpha val="40000"/>
              </a:prstClr>
            </a:outerShdw>
          </a:effectLst>
        </p:spPr>
      </p:sp>
      <p:sp>
        <p:nvSpPr>
          <p:cNvPr id="3" name="Notes Placeholder 2"/>
          <p:cNvSpPr>
            <a:spLocks noGrp="1"/>
          </p:cNvSpPr>
          <p:nvPr>
            <p:ph type="body" idx="1"/>
          </p:nvPr>
        </p:nvSpPr>
        <p:spPr/>
        <p:txBody>
          <a:bodyPr/>
          <a:lstStyle/>
          <a:p>
            <a:pPr marL="171450" indent="-171450">
              <a:lnSpc>
                <a:spcPts val="1400"/>
              </a:lnSpc>
              <a:buFont typeface="Capital Group Sans" panose="020B0604020202020204" pitchFamily="34" charset="0"/>
              <a:buChar char="•"/>
            </a:pPr>
            <a:r>
              <a:rPr lang="en-US" sz="1000" dirty="0">
                <a:latin typeface="Capital Group Sans" panose="02000503000000020004" pitchFamily="2" charset="0"/>
              </a:rPr>
              <a:t>Second reason: A target date fund is designed to be the only investment you need. </a:t>
            </a:r>
          </a:p>
          <a:p>
            <a:pPr marL="171450" indent="-171450">
              <a:lnSpc>
                <a:spcPts val="1400"/>
              </a:lnSpc>
              <a:buFont typeface="Capital Group Sans" panose="020B0604020202020204" pitchFamily="34" charset="0"/>
              <a:buChar char="•"/>
            </a:pPr>
            <a:r>
              <a:rPr lang="en-US" sz="1000" dirty="0">
                <a:latin typeface="Capital Group Sans" panose="02000503000000020004" pitchFamily="2" charset="0"/>
              </a:rPr>
              <a:t>That’s because the investment mix changes from a more growth-oriented focus to a more income-oriented focus as the fund gets closer to its target date. This means you don’t have to worry about changing your investment strategy as long as your anticipated retirement date stays the same.</a:t>
            </a:r>
          </a:p>
          <a:p>
            <a:pPr marL="0" indent="0">
              <a:lnSpc>
                <a:spcPts val="1400"/>
              </a:lnSpc>
              <a:buNone/>
            </a:pPr>
            <a:r>
              <a:rPr lang="en-US" sz="1000" dirty="0">
                <a:solidFill>
                  <a:schemeClr val="accent4"/>
                </a:solidFill>
                <a:latin typeface="Capital Group Sans" panose="02000503000000020004" pitchFamily="2" charset="0"/>
              </a:rPr>
              <a:t>[CLICK]</a:t>
            </a:r>
          </a:p>
          <a:p>
            <a:endParaRPr lang="en-US" dirty="0"/>
          </a:p>
        </p:txBody>
      </p:sp>
      <p:sp>
        <p:nvSpPr>
          <p:cNvPr id="4" name="Slide Number Placeholder 3"/>
          <p:cNvSpPr>
            <a:spLocks noGrp="1"/>
          </p:cNvSpPr>
          <p:nvPr>
            <p:ph type="sldNum" sz="quarter" idx="10"/>
          </p:nvPr>
        </p:nvSpPr>
        <p:spPr/>
        <p:txBody>
          <a:bodyPr/>
          <a:lstStyle/>
          <a:p>
            <a:fld id="{313BF4A9-858F-4D59-9EF7-6963AF44619B}" type="slidenum">
              <a:rPr lang="en-US" smtClean="0"/>
              <a:pPr/>
              <a:t>4</a:t>
            </a:fld>
            <a:endParaRPr lang="en-US" dirty="0"/>
          </a:p>
        </p:txBody>
      </p:sp>
      <p:sp>
        <p:nvSpPr>
          <p:cNvPr id="5" name="Footer Placeholder 4"/>
          <p:cNvSpPr>
            <a:spLocks noGrp="1"/>
          </p:cNvSpPr>
          <p:nvPr>
            <p:ph type="ftr" sz="quarter" idx="11"/>
          </p:nvPr>
        </p:nvSpPr>
        <p:spPr/>
        <p:txBody>
          <a:bodyPr/>
          <a:lstStyle/>
          <a:p>
            <a:r>
              <a:rPr lang="en-US" dirty="0"/>
              <a:t>© 2026 Capital Group. All rights reserved.</a:t>
            </a:r>
          </a:p>
        </p:txBody>
      </p:sp>
    </p:spTree>
    <p:extLst>
      <p:ext uri="{BB962C8B-B14F-4D97-AF65-F5344CB8AC3E}">
        <p14:creationId xmlns:p14="http://schemas.microsoft.com/office/powerpoint/2010/main" val="11622981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979488"/>
            <a:ext cx="3416300" cy="1920875"/>
          </a:xfrm>
          <a:effectLst>
            <a:outerShdw blurRad="50800" dist="38100" dir="2700000" algn="tl" rotWithShape="0">
              <a:prstClr val="black">
                <a:alpha val="40000"/>
              </a:prstClr>
            </a:outerShdw>
          </a:effectLst>
        </p:spPr>
      </p:sp>
      <p:sp>
        <p:nvSpPr>
          <p:cNvPr id="3" name="Notes Placeholder 2"/>
          <p:cNvSpPr>
            <a:spLocks noGrp="1"/>
          </p:cNvSpPr>
          <p:nvPr>
            <p:ph type="body" idx="1"/>
          </p:nvPr>
        </p:nvSpPr>
        <p:spPr/>
        <p:txBody>
          <a:bodyPr/>
          <a:lstStyle/>
          <a:p>
            <a:pPr marL="171450" indent="-171450">
              <a:lnSpc>
                <a:spcPts val="1400"/>
              </a:lnSpc>
              <a:buFont typeface="Capital Group Sans" panose="020B0604020202020204" pitchFamily="34" charset="0"/>
              <a:buChar char="•"/>
            </a:pPr>
            <a:r>
              <a:rPr lang="en-US" sz="1000" dirty="0"/>
              <a:t>This chart, which is called a glide path, helps show how the investments in a target date fund change over time:</a:t>
            </a:r>
          </a:p>
          <a:p>
            <a:pPr marL="0" indent="0">
              <a:lnSpc>
                <a:spcPts val="1400"/>
              </a:lnSpc>
              <a:buNone/>
            </a:pPr>
            <a:r>
              <a:rPr lang="en-US" sz="1000" dirty="0">
                <a:solidFill>
                  <a:schemeClr val="accent4"/>
                </a:solidFill>
              </a:rPr>
              <a:t>[CLICK]</a:t>
            </a:r>
            <a:endParaRPr lang="en-US" sz="1000" dirty="0"/>
          </a:p>
          <a:p>
            <a:pPr marL="171450" indent="-171450">
              <a:lnSpc>
                <a:spcPts val="1400"/>
              </a:lnSpc>
              <a:buFont typeface="Capital Group Sans" panose="020B0604020202020204" pitchFamily="34" charset="0"/>
              <a:buChar char="•"/>
            </a:pPr>
            <a:r>
              <a:rPr lang="en-US" sz="1000" dirty="0"/>
              <a:t>Moving from left to right, you see that stocks play a larger role in each fund objectives makeup or mix when the target retirement date is years away. That’s because stocks have potential for higher returns, but they’re also more vulnerable to market declines. </a:t>
            </a:r>
          </a:p>
          <a:p>
            <a:pPr marL="0" indent="0">
              <a:lnSpc>
                <a:spcPts val="1400"/>
              </a:lnSpc>
              <a:buNone/>
            </a:pPr>
            <a:r>
              <a:rPr lang="en-US" sz="1000" dirty="0">
                <a:solidFill>
                  <a:schemeClr val="accent4"/>
                </a:solidFill>
              </a:rPr>
              <a:t>[CLICK]</a:t>
            </a:r>
            <a:endParaRPr lang="en-US" sz="1000" dirty="0"/>
          </a:p>
          <a:p>
            <a:pPr marL="171450" indent="-171450">
              <a:lnSpc>
                <a:spcPts val="1400"/>
              </a:lnSpc>
              <a:buFont typeface="Capital Group Sans" panose="020B0604020202020204" pitchFamily="34" charset="0"/>
              <a:buChar char="•"/>
            </a:pPr>
            <a:r>
              <a:rPr lang="en-US" sz="1000" dirty="0"/>
              <a:t>As you continue toward the target retirement date, which is the year that corresponds roughly to the year you intend to retire and begin taking withdrawals, the mix gradually shifts to include more bonds, which tend to rise and fall less dramatically than stocks, but typically don’t offer as much potential for growth.</a:t>
            </a:r>
          </a:p>
          <a:p>
            <a:pPr marL="171450" indent="-171450">
              <a:lnSpc>
                <a:spcPts val="1400"/>
              </a:lnSpc>
              <a:buFont typeface="Capital Group Sans" panose="020B0604020202020204" pitchFamily="34" charset="0"/>
              <a:buChar char="•"/>
            </a:pPr>
            <a:r>
              <a:rPr lang="en-US" sz="1000" dirty="0"/>
              <a:t>This approach helps emphasize investment growth when you’re younger — when your investments can take on more market risk because you have time on your side — and this approach can help reduce the impact of market declines as you near retirement and start preparing to take retirement withdrawals.</a:t>
            </a:r>
          </a:p>
          <a:p>
            <a:pPr marL="0" indent="0">
              <a:lnSpc>
                <a:spcPts val="1400"/>
              </a:lnSpc>
              <a:buNone/>
            </a:pPr>
            <a:r>
              <a:rPr lang="en-US" sz="1000" dirty="0">
                <a:solidFill>
                  <a:schemeClr val="accent4"/>
                </a:solidFill>
              </a:rPr>
              <a:t>[CLICK]</a:t>
            </a:r>
            <a:endParaRPr lang="en-US" sz="1000" dirty="0"/>
          </a:p>
          <a:p>
            <a:pPr marL="171450" indent="-171450">
              <a:lnSpc>
                <a:spcPts val="1400"/>
              </a:lnSpc>
              <a:buFont typeface="Capital Group Sans" panose="020B0604020202020204" pitchFamily="34" charset="0"/>
              <a:buChar char="•"/>
            </a:pPr>
            <a:r>
              <a:rPr lang="en-US" sz="1000" dirty="0"/>
              <a:t>The funds in the American Funds Target Date Retirement Series are also managed for approximately  </a:t>
            </a:r>
          </a:p>
          <a:p>
            <a:pPr marL="0" indent="0">
              <a:lnSpc>
                <a:spcPts val="1400"/>
              </a:lnSpc>
              <a:buNone/>
            </a:pPr>
            <a:r>
              <a:rPr lang="en-US" sz="1000" dirty="0"/>
              <a:t>     30 years beyond the target retirement date. So the allocation to bonds continues to increase through</a:t>
            </a:r>
          </a:p>
          <a:p>
            <a:pPr marL="0" indent="0">
              <a:lnSpc>
                <a:spcPts val="1400"/>
              </a:lnSpc>
              <a:buNone/>
            </a:pPr>
            <a:r>
              <a:rPr lang="en-US" sz="1000" dirty="0"/>
              <a:t>     retirement, which can help provide a measure of protection during </a:t>
            </a:r>
            <a:r>
              <a:rPr lang="en-US" sz="1000" b="0" i="0" dirty="0">
                <a:solidFill>
                  <a:srgbClr val="222222"/>
                </a:solidFill>
                <a:effectLst/>
                <a:latin typeface="Capital Group Sans" panose="02000503000000020004" pitchFamily="2" charset="0"/>
              </a:rPr>
              <a:t>stock </a:t>
            </a:r>
            <a:r>
              <a:rPr lang="en-US" sz="1000" dirty="0"/>
              <a:t>market declines. </a:t>
            </a:r>
          </a:p>
          <a:p>
            <a:pPr marL="0" indent="0">
              <a:lnSpc>
                <a:spcPts val="1400"/>
              </a:lnSpc>
              <a:buNone/>
            </a:pPr>
            <a:r>
              <a:rPr lang="en-US" sz="1000" dirty="0">
                <a:solidFill>
                  <a:schemeClr val="accent4"/>
                </a:solidFill>
              </a:rPr>
              <a:t>[CLICK]</a:t>
            </a:r>
          </a:p>
        </p:txBody>
      </p:sp>
      <p:sp>
        <p:nvSpPr>
          <p:cNvPr id="4" name="Slide Number Placeholder 3"/>
          <p:cNvSpPr>
            <a:spLocks noGrp="1"/>
          </p:cNvSpPr>
          <p:nvPr>
            <p:ph type="sldNum" sz="quarter" idx="10"/>
          </p:nvPr>
        </p:nvSpPr>
        <p:spPr/>
        <p:txBody>
          <a:bodyPr/>
          <a:lstStyle/>
          <a:p>
            <a:fld id="{313BF4A9-858F-4D59-9EF7-6963AF44619B}" type="slidenum">
              <a:rPr lang="en-US" smtClean="0"/>
              <a:pPr/>
              <a:t>5</a:t>
            </a:fld>
            <a:endParaRPr lang="en-US" dirty="0"/>
          </a:p>
        </p:txBody>
      </p:sp>
      <p:sp>
        <p:nvSpPr>
          <p:cNvPr id="5" name="Footer Placeholder 4"/>
          <p:cNvSpPr>
            <a:spLocks noGrp="1"/>
          </p:cNvSpPr>
          <p:nvPr>
            <p:ph type="ftr" sz="quarter" idx="11"/>
          </p:nvPr>
        </p:nvSpPr>
        <p:spPr/>
        <p:txBody>
          <a:bodyPr/>
          <a:lstStyle/>
          <a:p>
            <a:r>
              <a:rPr lang="en-US" dirty="0"/>
              <a:t>© 2026 Capital Group. All rights reserved.</a:t>
            </a:r>
          </a:p>
        </p:txBody>
      </p:sp>
    </p:spTree>
    <p:extLst>
      <p:ext uri="{BB962C8B-B14F-4D97-AF65-F5344CB8AC3E}">
        <p14:creationId xmlns:p14="http://schemas.microsoft.com/office/powerpoint/2010/main" val="7121568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979488"/>
            <a:ext cx="3416300" cy="1920875"/>
          </a:xfrm>
          <a:effectLst>
            <a:outerShdw blurRad="50800" dist="38100" dir="2700000" algn="tl" rotWithShape="0">
              <a:prstClr val="black">
                <a:alpha val="40000"/>
              </a:prstClr>
            </a:outerShdw>
          </a:effectLst>
        </p:spPr>
      </p:sp>
      <p:sp>
        <p:nvSpPr>
          <p:cNvPr id="3" name="Notes Placeholder 2"/>
          <p:cNvSpPr>
            <a:spLocks noGrp="1"/>
          </p:cNvSpPr>
          <p:nvPr>
            <p:ph type="body" idx="1"/>
          </p:nvPr>
        </p:nvSpPr>
        <p:spPr/>
        <p:txBody>
          <a:bodyPr/>
          <a:lstStyle/>
          <a:p>
            <a:pPr marL="171450" indent="-171450">
              <a:lnSpc>
                <a:spcPts val="1400"/>
              </a:lnSpc>
              <a:buFont typeface="Capital Group Sans" panose="020B0604020202020204" pitchFamily="34" charset="0"/>
              <a:buChar char="•"/>
            </a:pPr>
            <a:r>
              <a:rPr lang="en-US" sz="1000" dirty="0">
                <a:latin typeface="Capital Group Sans" panose="02000503000000020004" pitchFamily="2" charset="0"/>
              </a:rPr>
              <a:t>Third reason: Getting started with a target date fund is easy because you simply choose the fund that corresponds roughly to the year you plan to retire.</a:t>
            </a:r>
          </a:p>
          <a:p>
            <a:pPr marL="171450" indent="-171450">
              <a:lnSpc>
                <a:spcPts val="1400"/>
              </a:lnSpc>
              <a:buFont typeface="Capital Group Sans" panose="020B0604020202020204" pitchFamily="34" charset="0"/>
              <a:buChar char="•"/>
            </a:pPr>
            <a:r>
              <a:rPr lang="en-US" sz="1000" dirty="0">
                <a:latin typeface="Capital Group Sans" panose="02000503000000020004" pitchFamily="2" charset="0"/>
              </a:rPr>
              <a:t>Let me show you an example.</a:t>
            </a:r>
          </a:p>
          <a:p>
            <a:pPr marL="0" indent="0">
              <a:lnSpc>
                <a:spcPts val="1400"/>
              </a:lnSpc>
              <a:buNone/>
            </a:pPr>
            <a:r>
              <a:rPr lang="en-US" sz="1000" dirty="0">
                <a:solidFill>
                  <a:schemeClr val="accent4"/>
                </a:solidFill>
                <a:latin typeface="Capital Group Sans" panose="02000503000000020004" pitchFamily="2" charset="0"/>
              </a:rPr>
              <a:t>[CLICK]</a:t>
            </a:r>
          </a:p>
          <a:p>
            <a:endParaRPr lang="en-US" dirty="0"/>
          </a:p>
        </p:txBody>
      </p:sp>
      <p:sp>
        <p:nvSpPr>
          <p:cNvPr id="4" name="Slide Number Placeholder 3"/>
          <p:cNvSpPr>
            <a:spLocks noGrp="1"/>
          </p:cNvSpPr>
          <p:nvPr>
            <p:ph type="sldNum" sz="quarter" idx="10"/>
          </p:nvPr>
        </p:nvSpPr>
        <p:spPr/>
        <p:txBody>
          <a:bodyPr/>
          <a:lstStyle/>
          <a:p>
            <a:fld id="{313BF4A9-858F-4D59-9EF7-6963AF44619B}" type="slidenum">
              <a:rPr lang="en-US" smtClean="0"/>
              <a:pPr/>
              <a:t>6</a:t>
            </a:fld>
            <a:endParaRPr lang="en-US" dirty="0"/>
          </a:p>
        </p:txBody>
      </p:sp>
      <p:sp>
        <p:nvSpPr>
          <p:cNvPr id="5" name="Footer Placeholder 4"/>
          <p:cNvSpPr>
            <a:spLocks noGrp="1"/>
          </p:cNvSpPr>
          <p:nvPr>
            <p:ph type="ftr" sz="quarter" idx="11"/>
          </p:nvPr>
        </p:nvSpPr>
        <p:spPr/>
        <p:txBody>
          <a:bodyPr/>
          <a:lstStyle/>
          <a:p>
            <a:r>
              <a:rPr lang="en-US" dirty="0"/>
              <a:t>© 2026 Capital Group. All rights reserved.</a:t>
            </a:r>
          </a:p>
        </p:txBody>
      </p:sp>
    </p:spTree>
    <p:extLst>
      <p:ext uri="{BB962C8B-B14F-4D97-AF65-F5344CB8AC3E}">
        <p14:creationId xmlns:p14="http://schemas.microsoft.com/office/powerpoint/2010/main" val="38389372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979488"/>
            <a:ext cx="3416300" cy="1920875"/>
          </a:xfrm>
          <a:effectLst>
            <a:outerShdw blurRad="50800" dist="38100" dir="2700000" algn="tl" rotWithShape="0">
              <a:prstClr val="black">
                <a:alpha val="40000"/>
              </a:prstClr>
            </a:outerShdw>
          </a:effectLst>
        </p:spPr>
      </p:sp>
      <p:sp>
        <p:nvSpPr>
          <p:cNvPr id="3" name="Notes Placeholder 2"/>
          <p:cNvSpPr>
            <a:spLocks noGrp="1"/>
          </p:cNvSpPr>
          <p:nvPr>
            <p:ph type="body" idx="1"/>
          </p:nvPr>
        </p:nvSpPr>
        <p:spPr/>
        <p:txBody>
          <a:bodyPr/>
          <a:lstStyle/>
          <a:p>
            <a:pPr marL="0" indent="0">
              <a:lnSpc>
                <a:spcPts val="1400"/>
              </a:lnSpc>
              <a:buNone/>
            </a:pPr>
            <a:r>
              <a:rPr lang="en-US" sz="1000" dirty="0">
                <a:solidFill>
                  <a:schemeClr val="accent4"/>
                </a:solidFill>
                <a:latin typeface="Capital Group Sans" panose="02000503000000020004" pitchFamily="2" charset="0"/>
              </a:rPr>
              <a:t>[CLICK]</a:t>
            </a:r>
            <a:endParaRPr lang="en-US" sz="1000" dirty="0">
              <a:latin typeface="Capital Group Sans" panose="02000503000000020004" pitchFamily="2" charset="0"/>
            </a:endParaRPr>
          </a:p>
          <a:p>
            <a:pPr marL="171450" indent="-171450">
              <a:lnSpc>
                <a:spcPts val="1400"/>
              </a:lnSpc>
              <a:buFont typeface="Capital Group Sans" panose="020B0604020202020204" pitchFamily="34" charset="0"/>
              <a:buChar char="•"/>
            </a:pPr>
            <a:r>
              <a:rPr lang="en-US" sz="1000" dirty="0">
                <a:latin typeface="Capital Group Sans" panose="02000503000000020004" pitchFamily="2" charset="0"/>
              </a:rPr>
              <a:t>First is your birth year. Let’s use 1981 as an example.</a:t>
            </a:r>
          </a:p>
          <a:p>
            <a:pPr marL="0" indent="0">
              <a:lnSpc>
                <a:spcPts val="1400"/>
              </a:lnSpc>
              <a:buNone/>
            </a:pPr>
            <a:r>
              <a:rPr lang="en-US" sz="1000" dirty="0">
                <a:solidFill>
                  <a:schemeClr val="accent4"/>
                </a:solidFill>
                <a:latin typeface="Capital Group Sans" panose="02000503000000020004" pitchFamily="2" charset="0"/>
              </a:rPr>
              <a:t>[CLICK]</a:t>
            </a:r>
            <a:endParaRPr lang="en-US" sz="1000" dirty="0">
              <a:latin typeface="Capital Group Sans" panose="02000503000000020004" pitchFamily="2" charset="0"/>
            </a:endParaRPr>
          </a:p>
          <a:p>
            <a:pPr marL="171450" indent="-171450">
              <a:lnSpc>
                <a:spcPts val="1400"/>
              </a:lnSpc>
              <a:buFont typeface="Capital Group Sans" panose="020B0604020202020204" pitchFamily="34" charset="0"/>
              <a:buChar char="•"/>
            </a:pPr>
            <a:r>
              <a:rPr lang="en-US" sz="1000" dirty="0">
                <a:latin typeface="Capital Group Sans" panose="02000503000000020004" pitchFamily="2" charset="0"/>
              </a:rPr>
              <a:t>Then determine what age you expect to retire. This is age 65 for many investors, but may be different for you.</a:t>
            </a:r>
          </a:p>
          <a:p>
            <a:pPr marL="0" indent="0">
              <a:lnSpc>
                <a:spcPts val="1400"/>
              </a:lnSpc>
              <a:buNone/>
            </a:pPr>
            <a:r>
              <a:rPr lang="en-US" sz="1000" dirty="0">
                <a:solidFill>
                  <a:schemeClr val="accent4"/>
                </a:solidFill>
                <a:latin typeface="Capital Group Sans" panose="02000503000000020004" pitchFamily="2" charset="0"/>
              </a:rPr>
              <a:t>[CLICK]</a:t>
            </a:r>
            <a:r>
              <a:rPr lang="en-US" sz="1000" dirty="0">
                <a:latin typeface="Capital Group Sans" panose="02000503000000020004" pitchFamily="2" charset="0"/>
              </a:rPr>
              <a:t> </a:t>
            </a:r>
          </a:p>
          <a:p>
            <a:pPr marL="171450" indent="-171450">
              <a:lnSpc>
                <a:spcPts val="1400"/>
              </a:lnSpc>
              <a:buFont typeface="Capital Group Sans" panose="020B0604020202020204" pitchFamily="34" charset="0"/>
              <a:buChar char="•"/>
            </a:pPr>
            <a:r>
              <a:rPr lang="en-US" sz="1000" dirty="0">
                <a:latin typeface="Capital Group Sans" panose="02000503000000020004" pitchFamily="2" charset="0"/>
              </a:rPr>
              <a:t>Add your birth year and the age you plan to retire to get your approximate retirement year.  </a:t>
            </a:r>
            <a:br>
              <a:rPr lang="en-US" sz="1000" dirty="0">
                <a:latin typeface="Capital Group Sans" panose="02000503000000020004" pitchFamily="2" charset="0"/>
              </a:rPr>
            </a:br>
            <a:r>
              <a:rPr lang="en-US" sz="1000" dirty="0">
                <a:latin typeface="Capital Group Sans" panose="02000503000000020004" pitchFamily="2" charset="0"/>
              </a:rPr>
              <a:t>In this example, that would be 2046.</a:t>
            </a:r>
          </a:p>
          <a:p>
            <a:pPr marL="0" indent="0">
              <a:lnSpc>
                <a:spcPts val="1400"/>
              </a:lnSpc>
              <a:buNone/>
            </a:pPr>
            <a:r>
              <a:rPr lang="en-US" sz="1000" dirty="0">
                <a:solidFill>
                  <a:schemeClr val="accent4"/>
                </a:solidFill>
                <a:latin typeface="Capital Group Sans" panose="02000503000000020004" pitchFamily="2" charset="0"/>
              </a:rPr>
              <a:t>[CLICK]</a:t>
            </a:r>
            <a:endParaRPr lang="en-US" sz="1000" dirty="0">
              <a:latin typeface="Capital Group Sans" panose="02000503000000020004" pitchFamily="2" charset="0"/>
            </a:endParaRPr>
          </a:p>
          <a:p>
            <a:pPr marL="171450" indent="-171450">
              <a:lnSpc>
                <a:spcPts val="1400"/>
              </a:lnSpc>
              <a:buFont typeface="Capital Group Sans" panose="020B0604020202020204" pitchFamily="34" charset="0"/>
              <a:buChar char="•"/>
            </a:pPr>
            <a:r>
              <a:rPr lang="en-US" sz="1000" dirty="0">
                <a:latin typeface="Capital Group Sans" panose="02000503000000020004" pitchFamily="2" charset="0"/>
              </a:rPr>
              <a:t>Then choose the target date fund that corresponds roughly to your retirement year. </a:t>
            </a:r>
          </a:p>
          <a:p>
            <a:pPr marL="171450" indent="-171450">
              <a:lnSpc>
                <a:spcPts val="1400"/>
              </a:lnSpc>
              <a:buFont typeface="Capital Group Sans" panose="020B0604020202020204" pitchFamily="34" charset="0"/>
              <a:buChar char="•"/>
            </a:pPr>
            <a:r>
              <a:rPr lang="en-US" sz="1000" dirty="0">
                <a:latin typeface="Capital Group Sans" panose="02000503000000020004" pitchFamily="2" charset="0"/>
              </a:rPr>
              <a:t>That’s it! You just chose your target date fund. As we saw earlier, that single fund choice gives you a broad mix of investments that changes over time to help you pursue your retirement goals. Plus, investment professionals continue to manage each portfolio for approximately 30 years after it reaches its target date.</a:t>
            </a:r>
          </a:p>
          <a:p>
            <a:pPr marL="0" indent="0">
              <a:lnSpc>
                <a:spcPts val="1400"/>
              </a:lnSpc>
              <a:buNone/>
            </a:pPr>
            <a:r>
              <a:rPr lang="en-US" sz="1000" dirty="0">
                <a:solidFill>
                  <a:schemeClr val="accent4"/>
                </a:solidFill>
                <a:latin typeface="Capital Group Sans" panose="02000503000000020004" pitchFamily="2" charset="0"/>
              </a:rPr>
              <a:t>[CLICK]</a:t>
            </a:r>
          </a:p>
          <a:p>
            <a:endParaRPr lang="en-US" dirty="0"/>
          </a:p>
        </p:txBody>
      </p:sp>
      <p:sp>
        <p:nvSpPr>
          <p:cNvPr id="4" name="Slide Number Placeholder 3"/>
          <p:cNvSpPr>
            <a:spLocks noGrp="1"/>
          </p:cNvSpPr>
          <p:nvPr>
            <p:ph type="sldNum" sz="quarter" idx="10"/>
          </p:nvPr>
        </p:nvSpPr>
        <p:spPr/>
        <p:txBody>
          <a:bodyPr/>
          <a:lstStyle/>
          <a:p>
            <a:fld id="{313BF4A9-858F-4D59-9EF7-6963AF44619B}" type="slidenum">
              <a:rPr lang="en-US" smtClean="0"/>
              <a:pPr/>
              <a:t>7</a:t>
            </a:fld>
            <a:endParaRPr lang="en-US" dirty="0"/>
          </a:p>
        </p:txBody>
      </p:sp>
      <p:sp>
        <p:nvSpPr>
          <p:cNvPr id="5" name="Footer Placeholder 4"/>
          <p:cNvSpPr>
            <a:spLocks noGrp="1"/>
          </p:cNvSpPr>
          <p:nvPr>
            <p:ph type="ftr" sz="quarter" idx="11"/>
          </p:nvPr>
        </p:nvSpPr>
        <p:spPr/>
        <p:txBody>
          <a:bodyPr/>
          <a:lstStyle/>
          <a:p>
            <a:r>
              <a:rPr lang="en-US" dirty="0"/>
              <a:t>© 2026 Capital Group. All rights reserved.</a:t>
            </a:r>
          </a:p>
        </p:txBody>
      </p:sp>
    </p:spTree>
    <p:extLst>
      <p:ext uri="{BB962C8B-B14F-4D97-AF65-F5344CB8AC3E}">
        <p14:creationId xmlns:p14="http://schemas.microsoft.com/office/powerpoint/2010/main" val="32267079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979488"/>
            <a:ext cx="3416300" cy="1920875"/>
          </a:xfrm>
          <a:effectLst>
            <a:outerShdw blurRad="50800" dist="38100" dir="2700000" algn="tl" rotWithShape="0">
              <a:prstClr val="black">
                <a:alpha val="40000"/>
              </a:prstClr>
            </a:outerShdw>
          </a:effectLst>
        </p:spPr>
      </p:sp>
      <p:sp>
        <p:nvSpPr>
          <p:cNvPr id="3" name="Notes Placeholder 2"/>
          <p:cNvSpPr>
            <a:spLocks noGrp="1"/>
          </p:cNvSpPr>
          <p:nvPr>
            <p:ph type="body" idx="1"/>
          </p:nvPr>
        </p:nvSpPr>
        <p:spPr/>
        <p:txBody>
          <a:bodyPr/>
          <a:lstStyle/>
          <a:p>
            <a:pPr marL="171450" indent="-171450">
              <a:lnSpc>
                <a:spcPts val="1400"/>
              </a:lnSpc>
              <a:buFont typeface="Capital Group Sans" panose="020B0604020202020204" pitchFamily="34" charset="0"/>
              <a:buChar char="•"/>
            </a:pPr>
            <a:r>
              <a:rPr lang="en-US" sz="1000" dirty="0">
                <a:latin typeface="Capital Group Sans" panose="02000503000000020004" pitchFamily="2" charset="0"/>
              </a:rPr>
              <a:t>You can learn more about the things that we covered today by visiting targetdatesimplified.com.</a:t>
            </a:r>
          </a:p>
          <a:p>
            <a:pPr marL="171450" indent="-171450">
              <a:lnSpc>
                <a:spcPts val="1400"/>
              </a:lnSpc>
              <a:buFont typeface="Capital Group Sans" panose="020B0604020202020204" pitchFamily="34" charset="0"/>
              <a:buChar char="•"/>
            </a:pPr>
            <a:r>
              <a:rPr lang="en-US" sz="1000" dirty="0">
                <a:latin typeface="Capital Group Sans" panose="02000503000000020004" pitchFamily="2" charset="0"/>
              </a:rPr>
              <a:t>You’ll find a video that helps explain target date funds in a fun and easy-to-understand way. </a:t>
            </a:r>
          </a:p>
          <a:p>
            <a:pPr marL="171450" indent="-171450">
              <a:lnSpc>
                <a:spcPts val="1400"/>
              </a:lnSpc>
              <a:buFont typeface="Capital Group Sans" panose="020B0604020202020204" pitchFamily="34" charset="0"/>
              <a:buChar char="•"/>
            </a:pPr>
            <a:r>
              <a:rPr lang="en-US" sz="1000" dirty="0">
                <a:latin typeface="Capital Group Sans" panose="02000503000000020004" pitchFamily="2" charset="0"/>
              </a:rPr>
              <a:t>There’s also a fund selection tool to help you find the target date fund that's most closely aligned to the year you expect to retire.</a:t>
            </a:r>
          </a:p>
          <a:p>
            <a:pPr marL="171450" indent="-171450">
              <a:lnSpc>
                <a:spcPts val="1400"/>
              </a:lnSpc>
              <a:buFont typeface="Capital Group Sans" panose="020B0604020202020204" pitchFamily="34" charset="0"/>
              <a:buChar char="•"/>
            </a:pPr>
            <a:r>
              <a:rPr lang="en-US" sz="1000" dirty="0">
                <a:latin typeface="Capital Group Sans" panose="02000503000000020004" pitchFamily="2" charset="0"/>
              </a:rPr>
              <a:t>Once you’ve determined your fund, you can see its glide path, asset mix and underlying funds.</a:t>
            </a:r>
          </a:p>
          <a:p>
            <a:pPr marL="0" indent="0">
              <a:lnSpc>
                <a:spcPts val="1400"/>
              </a:lnSpc>
              <a:buNone/>
            </a:pPr>
            <a:r>
              <a:rPr lang="en-US" sz="1000" dirty="0">
                <a:solidFill>
                  <a:schemeClr val="accent4"/>
                </a:solidFill>
                <a:latin typeface="Capital Group Sans" panose="02000503000000020004" pitchFamily="2" charset="0"/>
              </a:rPr>
              <a:t>[CLICK]</a:t>
            </a:r>
          </a:p>
          <a:p>
            <a:endParaRPr lang="en-US" dirty="0"/>
          </a:p>
        </p:txBody>
      </p:sp>
      <p:sp>
        <p:nvSpPr>
          <p:cNvPr id="4" name="Slide Number Placeholder 3"/>
          <p:cNvSpPr>
            <a:spLocks noGrp="1"/>
          </p:cNvSpPr>
          <p:nvPr>
            <p:ph type="sldNum" sz="quarter" idx="10"/>
          </p:nvPr>
        </p:nvSpPr>
        <p:spPr/>
        <p:txBody>
          <a:bodyPr/>
          <a:lstStyle/>
          <a:p>
            <a:fld id="{313BF4A9-858F-4D59-9EF7-6963AF44619B}" type="slidenum">
              <a:rPr lang="en-US" smtClean="0"/>
              <a:pPr/>
              <a:t>8</a:t>
            </a:fld>
            <a:endParaRPr lang="en-US" dirty="0"/>
          </a:p>
        </p:txBody>
      </p:sp>
      <p:sp>
        <p:nvSpPr>
          <p:cNvPr id="5" name="Footer Placeholder 4"/>
          <p:cNvSpPr>
            <a:spLocks noGrp="1"/>
          </p:cNvSpPr>
          <p:nvPr>
            <p:ph type="ftr" sz="quarter" idx="11"/>
          </p:nvPr>
        </p:nvSpPr>
        <p:spPr/>
        <p:txBody>
          <a:bodyPr/>
          <a:lstStyle/>
          <a:p>
            <a:r>
              <a:rPr lang="en-US" dirty="0"/>
              <a:t>© 2026 Capital Group. All rights reserved.</a:t>
            </a:r>
          </a:p>
        </p:txBody>
      </p:sp>
    </p:spTree>
    <p:extLst>
      <p:ext uri="{BB962C8B-B14F-4D97-AF65-F5344CB8AC3E}">
        <p14:creationId xmlns:p14="http://schemas.microsoft.com/office/powerpoint/2010/main" val="3611053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979488"/>
            <a:ext cx="3416300" cy="1920875"/>
          </a:xfrm>
        </p:spPr>
      </p:sp>
      <p:sp>
        <p:nvSpPr>
          <p:cNvPr id="3" name="Notes Placeholder 2"/>
          <p:cNvSpPr>
            <a:spLocks noGrp="1"/>
          </p:cNvSpPr>
          <p:nvPr>
            <p:ph type="body" idx="1"/>
          </p:nvPr>
        </p:nvSpPr>
        <p:spPr/>
        <p:txBody>
          <a:bodyPr/>
          <a:lstStyle/>
          <a:p>
            <a:pPr marL="171450" indent="-171450">
              <a:lnSpc>
                <a:spcPts val="1400"/>
              </a:lnSpc>
              <a:buFont typeface="Capital Group Sans" panose="020B0604020202020204" pitchFamily="34" charset="0"/>
              <a:buChar char="•"/>
            </a:pPr>
            <a:r>
              <a:rPr lang="en-US" sz="1000" dirty="0">
                <a:latin typeface="Capital Group Sans" panose="02000503000000020004" pitchFamily="2" charset="0"/>
              </a:rPr>
              <a:t>Not every mutual fund company or target date series is created equal. Let’s talk about just a few things that help set Capital Group and the American Funds Target Date Retirement Series apart from the rest.</a:t>
            </a:r>
          </a:p>
          <a:p>
            <a:pPr marL="0" indent="0">
              <a:lnSpc>
                <a:spcPts val="1400"/>
              </a:lnSpc>
              <a:buNone/>
            </a:pPr>
            <a:r>
              <a:rPr lang="en-US" sz="1000" dirty="0">
                <a:solidFill>
                  <a:schemeClr val="accent4"/>
                </a:solidFill>
                <a:latin typeface="Capital Group Sans" panose="02000503000000020004" pitchFamily="2" charset="0"/>
              </a:rPr>
              <a:t>[CLICK]</a:t>
            </a:r>
            <a:endParaRPr lang="en-US" sz="1000" dirty="0">
              <a:latin typeface="Capital Group Sans" panose="02000503000000020004" pitchFamily="2" charset="0"/>
            </a:endParaRPr>
          </a:p>
          <a:p>
            <a:pPr marL="171450" indent="-171450">
              <a:lnSpc>
                <a:spcPts val="1400"/>
              </a:lnSpc>
              <a:buFont typeface="Capital Group Sans" panose="020B0604020202020204" pitchFamily="34" charset="0"/>
              <a:buChar char="•"/>
            </a:pPr>
            <a:r>
              <a:rPr lang="en-US" sz="1000" dirty="0">
                <a:latin typeface="Capital Group Sans" panose="02000503000000020004" pitchFamily="2" charset="0"/>
              </a:rPr>
              <a:t>Capital Group is the manager of one of the nation’s largest mutual fund families. For </a:t>
            </a:r>
            <a:r>
              <a:rPr lang="en-US" sz="1000" b="0" i="0" dirty="0">
                <a:solidFill>
                  <a:srgbClr val="222222"/>
                </a:solidFill>
                <a:effectLst/>
                <a:latin typeface="Capital Group Sans" panose="02000503000000020004" pitchFamily="2" charset="0"/>
              </a:rPr>
              <a:t>more than</a:t>
            </a:r>
            <a:r>
              <a:rPr lang="en-US" sz="1000" dirty="0">
                <a:latin typeface="Capital Group Sans" panose="02000503000000020004" pitchFamily="2" charset="0"/>
              </a:rPr>
              <a:t> 90 years, the firm has been pursuing superior </a:t>
            </a:r>
            <a:r>
              <a:rPr lang="en-US" sz="1000" b="0" i="0" dirty="0">
                <a:solidFill>
                  <a:srgbClr val="222222"/>
                </a:solidFill>
                <a:effectLst/>
                <a:latin typeface="Capital Group Sans" panose="02000503000000020004" pitchFamily="2" charset="0"/>
              </a:rPr>
              <a:t>outcomes</a:t>
            </a:r>
            <a:r>
              <a:rPr lang="en-US" sz="1000" dirty="0">
                <a:latin typeface="Capital Group Sans" panose="02000503000000020004" pitchFamily="2" charset="0"/>
              </a:rPr>
              <a:t> for long-term investors like you.</a:t>
            </a:r>
          </a:p>
          <a:p>
            <a:pPr marL="0" indent="0">
              <a:lnSpc>
                <a:spcPts val="1400"/>
              </a:lnSpc>
              <a:buNone/>
            </a:pPr>
            <a:r>
              <a:rPr lang="en-US" sz="1000" dirty="0">
                <a:solidFill>
                  <a:schemeClr val="accent4"/>
                </a:solidFill>
                <a:latin typeface="Capital Group Sans" panose="02000503000000020004" pitchFamily="2" charset="0"/>
              </a:rPr>
              <a:t>[CLICK]</a:t>
            </a:r>
            <a:endParaRPr lang="en-US" sz="1000" dirty="0">
              <a:latin typeface="Capital Group Sans" panose="02000503000000020004" pitchFamily="2" charset="0"/>
            </a:endParaRPr>
          </a:p>
          <a:p>
            <a:pPr marL="171450" indent="-171450">
              <a:lnSpc>
                <a:spcPts val="1400"/>
              </a:lnSpc>
              <a:buFont typeface="Capital Group Sans" panose="020B0604020202020204" pitchFamily="34" charset="0"/>
              <a:buChar char="•"/>
            </a:pPr>
            <a:r>
              <a:rPr lang="en-US" sz="1000" dirty="0">
                <a:latin typeface="Capital Group Sans" panose="02000503000000020004" pitchFamily="2" charset="0"/>
              </a:rPr>
              <a:t>Capital Group recognizes that costs can hurt your retirement investment over time; that’s one reason why it’s committed to low fees.</a:t>
            </a:r>
          </a:p>
          <a:p>
            <a:pPr marL="0" indent="0">
              <a:lnSpc>
                <a:spcPts val="1400"/>
              </a:lnSpc>
              <a:buNone/>
            </a:pPr>
            <a:r>
              <a:rPr lang="en-US" sz="1000" dirty="0">
                <a:solidFill>
                  <a:schemeClr val="accent4"/>
                </a:solidFill>
                <a:latin typeface="Capital Group Sans" panose="02000503000000020004" pitchFamily="2" charset="0"/>
              </a:rPr>
              <a:t>[CLICK]</a:t>
            </a:r>
            <a:endParaRPr lang="en-US" sz="1000" dirty="0">
              <a:latin typeface="Capital Group Sans" panose="02000503000000020004" pitchFamily="2" charset="0"/>
            </a:endParaRPr>
          </a:p>
          <a:p>
            <a:pPr marL="171450" indent="-171450">
              <a:lnSpc>
                <a:spcPts val="1400"/>
              </a:lnSpc>
              <a:buFont typeface="Capital Group Sans" panose="020B0604020202020204" pitchFamily="34" charset="0"/>
              <a:buChar char="•"/>
            </a:pPr>
            <a:r>
              <a:rPr lang="en-US" sz="1000" dirty="0">
                <a:latin typeface="Capital Group Sans" panose="02000503000000020004" pitchFamily="2" charset="0"/>
              </a:rPr>
              <a:t>Funds in the series are monitored by the Target Date Solutions Committee, a team of seasoned investment professionals with diverse backgrounds.</a:t>
            </a:r>
          </a:p>
          <a:p>
            <a:pPr lvl="1"/>
            <a:r>
              <a:rPr lang="en-US" sz="1000" dirty="0"/>
              <a:t>With an average of 31 years of investment industry experience (as of December 31</a:t>
            </a:r>
            <a:r>
              <a:rPr lang="en-US" sz="1000"/>
              <a:t>, 2025), </a:t>
            </a:r>
            <a:r>
              <a:rPr lang="en-US" sz="1000" dirty="0"/>
              <a:t>the team reviews and adjusts the investment mix of each target date fund.</a:t>
            </a:r>
          </a:p>
          <a:p>
            <a:pPr marL="0" indent="0">
              <a:lnSpc>
                <a:spcPts val="1400"/>
              </a:lnSpc>
              <a:buNone/>
            </a:pPr>
            <a:r>
              <a:rPr lang="en-US" sz="1000" dirty="0">
                <a:solidFill>
                  <a:schemeClr val="accent4"/>
                </a:solidFill>
                <a:latin typeface="Capital Group Sans" panose="02000503000000020004" pitchFamily="2" charset="0"/>
              </a:rPr>
              <a:t>[CLICK]</a:t>
            </a:r>
          </a:p>
          <a:p>
            <a:pPr marL="0" indent="0">
              <a:buNone/>
            </a:pPr>
            <a:endParaRPr lang="en-US" sz="1000" dirty="0">
              <a:solidFill>
                <a:schemeClr val="accent4"/>
              </a:solidFill>
              <a:latin typeface="Capital Group Sans" panose="02000503000000020004" pitchFamily="2" charset="0"/>
            </a:endParaRPr>
          </a:p>
          <a:p>
            <a:pPr marL="0" indent="0">
              <a:buNone/>
            </a:pPr>
            <a:endParaRPr lang="en-US" sz="1000" dirty="0">
              <a:solidFill>
                <a:schemeClr val="accent4"/>
              </a:solidFill>
              <a:latin typeface="Capital Group Sans" panose="02000503000000020004" pitchFamily="2" charset="0"/>
            </a:endParaRPr>
          </a:p>
          <a:p>
            <a:pPr marL="0" indent="0">
              <a:buNone/>
            </a:pPr>
            <a:endParaRPr lang="en-US" sz="1000" dirty="0">
              <a:solidFill>
                <a:schemeClr val="accent4"/>
              </a:solidFill>
              <a:latin typeface="Capital Group Sans" panose="02000503000000020004" pitchFamily="2" charset="0"/>
            </a:endParaRPr>
          </a:p>
          <a:p>
            <a:pPr marL="0" indent="0">
              <a:buNone/>
            </a:pPr>
            <a:endParaRPr lang="en-US" sz="1000" dirty="0">
              <a:solidFill>
                <a:schemeClr val="accent4"/>
              </a:solidFill>
              <a:latin typeface="Capital Group Sans" panose="02000503000000020004" pitchFamily="2" charset="0"/>
            </a:endParaRPr>
          </a:p>
          <a:p>
            <a:endParaRPr lang="en-US" dirty="0"/>
          </a:p>
        </p:txBody>
      </p:sp>
      <p:sp>
        <p:nvSpPr>
          <p:cNvPr id="4" name="Slide Number Placeholder 3"/>
          <p:cNvSpPr>
            <a:spLocks noGrp="1"/>
          </p:cNvSpPr>
          <p:nvPr>
            <p:ph type="sldNum" sz="quarter" idx="10"/>
          </p:nvPr>
        </p:nvSpPr>
        <p:spPr/>
        <p:txBody>
          <a:bodyPr/>
          <a:lstStyle/>
          <a:p>
            <a:fld id="{313BF4A9-858F-4D59-9EF7-6963AF44619B}" type="slidenum">
              <a:rPr lang="en-US" smtClean="0"/>
              <a:pPr/>
              <a:t>9</a:t>
            </a:fld>
            <a:endParaRPr lang="en-US" dirty="0"/>
          </a:p>
        </p:txBody>
      </p:sp>
      <p:sp>
        <p:nvSpPr>
          <p:cNvPr id="5" name="Footer Placeholder 4"/>
          <p:cNvSpPr>
            <a:spLocks noGrp="1"/>
          </p:cNvSpPr>
          <p:nvPr>
            <p:ph type="ftr" sz="quarter" idx="11"/>
          </p:nvPr>
        </p:nvSpPr>
        <p:spPr/>
        <p:txBody>
          <a:bodyPr/>
          <a:lstStyle/>
          <a:p>
            <a:r>
              <a:rPr lang="en-US" dirty="0"/>
              <a:t>© 2026 Capital Group. All rights reserved.</a:t>
            </a:r>
          </a:p>
        </p:txBody>
      </p:sp>
    </p:spTree>
    <p:extLst>
      <p:ext uri="{BB962C8B-B14F-4D97-AF65-F5344CB8AC3E}">
        <p14:creationId xmlns:p14="http://schemas.microsoft.com/office/powerpoint/2010/main" val="33653034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979488"/>
            <a:ext cx="3416300" cy="1920875"/>
          </a:xfrm>
          <a:effectLst>
            <a:outerShdw blurRad="50800" dist="38100" dir="2700000" algn="tl" rotWithShape="0">
              <a:prstClr val="black">
                <a:alpha val="40000"/>
              </a:prstClr>
            </a:outerShdw>
          </a:effectLst>
        </p:spPr>
      </p:sp>
      <p:sp>
        <p:nvSpPr>
          <p:cNvPr id="3" name="Notes Placeholder 2"/>
          <p:cNvSpPr>
            <a:spLocks noGrp="1"/>
          </p:cNvSpPr>
          <p:nvPr>
            <p:ph type="body" idx="1"/>
          </p:nvPr>
        </p:nvSpPr>
        <p:spPr/>
        <p:txBody>
          <a:bodyPr/>
          <a:lstStyle/>
          <a:p>
            <a:pPr marL="171450" indent="-171450">
              <a:lnSpc>
                <a:spcPts val="1400"/>
              </a:lnSpc>
              <a:buFont typeface="Capital Group Sans" panose="020B0604020202020204" pitchFamily="34" charset="0"/>
              <a:buChar char="•"/>
            </a:pPr>
            <a:r>
              <a:rPr lang="en-US" sz="1000" dirty="0">
                <a:latin typeface="Capital Group Sans" panose="02000503000000020004" pitchFamily="2" charset="0"/>
              </a:rPr>
              <a:t>Now it’s time for you to plant a seed for your future by saving for retirement. </a:t>
            </a:r>
          </a:p>
          <a:p>
            <a:pPr marL="171450" indent="-171450">
              <a:lnSpc>
                <a:spcPts val="1400"/>
              </a:lnSpc>
              <a:buFont typeface="Capital Group Sans" panose="020B0604020202020204" pitchFamily="34" charset="0"/>
              <a:buChar char="•"/>
            </a:pPr>
            <a:r>
              <a:rPr lang="en-US" sz="1000" dirty="0">
                <a:latin typeface="Capital Group Sans" panose="02000503000000020004" pitchFamily="2" charset="0"/>
              </a:rPr>
              <a:t>As you’ve seen today, the American Funds Target Date Retirement Series makes it easy to get started: </a:t>
            </a:r>
          </a:p>
          <a:p>
            <a:pPr lvl="1">
              <a:buFont typeface="Capital Group SansRegular" panose="020B0503020202020204" pitchFamily="34" charset="0"/>
              <a:buChar char="–"/>
            </a:pPr>
            <a:r>
              <a:rPr lang="en-US" sz="1000" dirty="0"/>
              <a:t>The series takes the uncertainty out of choosing investments. With a single fund, you actually get a wide range of investments to help balance market risk and growth.</a:t>
            </a:r>
          </a:p>
          <a:p>
            <a:pPr lvl="1">
              <a:buFont typeface="Capital Group SansRegular" panose="020B0503020202020204" pitchFamily="34" charset="0"/>
              <a:buChar char="–"/>
            </a:pPr>
            <a:r>
              <a:rPr lang="en-US" sz="1000" dirty="0"/>
              <a:t>With a diverse investment mix that automatically changes over time, a target date fund is designed to be the only retirement investment you need.</a:t>
            </a:r>
          </a:p>
          <a:p>
            <a:pPr lvl="1">
              <a:buFont typeface="Capital Group SansRegular" panose="020B0503020202020204" pitchFamily="34" charset="0"/>
              <a:buChar char="–"/>
            </a:pPr>
            <a:r>
              <a:rPr lang="en-US" sz="1000" dirty="0"/>
              <a:t>It’s easy to choose your fund based on your approximate retirement year.</a:t>
            </a:r>
          </a:p>
          <a:p>
            <a:pPr lvl="1">
              <a:buFont typeface="Capital Group SansRegular" panose="020B0503020202020204" pitchFamily="34" charset="0"/>
              <a:buChar char="–"/>
            </a:pPr>
            <a:r>
              <a:rPr lang="en-US" sz="1000" dirty="0"/>
              <a:t>Capital Group emphasizes professional investment management and has a commitment to low fees.</a:t>
            </a:r>
          </a:p>
          <a:p>
            <a:pPr marL="171450" indent="-171450">
              <a:lnSpc>
                <a:spcPts val="1400"/>
              </a:lnSpc>
              <a:buFont typeface="Capital Group Sans" panose="020B0604020202020204" pitchFamily="34" charset="0"/>
              <a:buChar char="•"/>
            </a:pPr>
            <a:r>
              <a:rPr lang="en-US" sz="1000" dirty="0">
                <a:latin typeface="Capital Group Sans" panose="02000503000000020004" pitchFamily="2" charset="0"/>
              </a:rPr>
              <a:t>For more information about American Funds target date funds, please visit your plan’s website or contact your human resources representative. </a:t>
            </a:r>
          </a:p>
          <a:p>
            <a:pPr marL="0" indent="0">
              <a:lnSpc>
                <a:spcPts val="1400"/>
              </a:lnSpc>
              <a:buNone/>
            </a:pPr>
            <a:r>
              <a:rPr lang="en-US" sz="1000" dirty="0">
                <a:solidFill>
                  <a:schemeClr val="accent4"/>
                </a:solidFill>
                <a:latin typeface="Capital Group Sans" panose="02000503000000020004" pitchFamily="2" charset="0"/>
              </a:rPr>
              <a:t>[CLICK]</a:t>
            </a:r>
          </a:p>
          <a:p>
            <a:endParaRPr lang="en-US" dirty="0"/>
          </a:p>
        </p:txBody>
      </p:sp>
      <p:sp>
        <p:nvSpPr>
          <p:cNvPr id="4" name="Slide Number Placeholder 3"/>
          <p:cNvSpPr>
            <a:spLocks noGrp="1"/>
          </p:cNvSpPr>
          <p:nvPr>
            <p:ph type="sldNum" sz="quarter" idx="10"/>
          </p:nvPr>
        </p:nvSpPr>
        <p:spPr/>
        <p:txBody>
          <a:bodyPr/>
          <a:lstStyle/>
          <a:p>
            <a:fld id="{313BF4A9-858F-4D59-9EF7-6963AF44619B}" type="slidenum">
              <a:rPr lang="en-US" smtClean="0"/>
              <a:pPr/>
              <a:t>10</a:t>
            </a:fld>
            <a:endParaRPr lang="en-US" dirty="0"/>
          </a:p>
        </p:txBody>
      </p:sp>
      <p:sp>
        <p:nvSpPr>
          <p:cNvPr id="5" name="Footer Placeholder 4"/>
          <p:cNvSpPr>
            <a:spLocks noGrp="1"/>
          </p:cNvSpPr>
          <p:nvPr>
            <p:ph type="ftr" sz="quarter" idx="11"/>
          </p:nvPr>
        </p:nvSpPr>
        <p:spPr/>
        <p:txBody>
          <a:bodyPr/>
          <a:lstStyle/>
          <a:p>
            <a:r>
              <a:rPr lang="en-US" dirty="0"/>
              <a:t>© 2026 Capital Group. All rights reserved.</a:t>
            </a:r>
          </a:p>
        </p:txBody>
      </p:sp>
    </p:spTree>
    <p:extLst>
      <p:ext uri="{BB962C8B-B14F-4D97-AF65-F5344CB8AC3E}">
        <p14:creationId xmlns:p14="http://schemas.microsoft.com/office/powerpoint/2010/main" val="31945706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979488"/>
            <a:ext cx="3416300" cy="1920875"/>
          </a:xfrm>
          <a:effectLst>
            <a:outerShdw blurRad="50800" dist="38100" dir="2700000" algn="tl" rotWithShape="0">
              <a:prstClr val="black">
                <a:alpha val="40000"/>
              </a:prstClr>
            </a:outerShdw>
          </a:effectLst>
        </p:spPr>
      </p:sp>
      <p:sp>
        <p:nvSpPr>
          <p:cNvPr id="3" name="Notes Placeholder 2"/>
          <p:cNvSpPr>
            <a:spLocks noGrp="1"/>
          </p:cNvSpPr>
          <p:nvPr>
            <p:ph type="body" idx="1"/>
          </p:nvPr>
        </p:nvSpPr>
        <p:spPr/>
        <p:txBody>
          <a:bodyPr/>
          <a:lstStyle/>
          <a:p>
            <a:pPr marL="0" indent="0">
              <a:lnSpc>
                <a:spcPts val="1400"/>
              </a:lnSpc>
              <a:buNone/>
            </a:pPr>
            <a:r>
              <a:rPr lang="en-US" sz="1000" b="1" dirty="0">
                <a:solidFill>
                  <a:schemeClr val="accent4"/>
                </a:solidFill>
                <a:latin typeface="Capital Group Sans" panose="02000503000000020004" pitchFamily="2" charset="0"/>
              </a:rPr>
              <a:t>[Note to financial professional: Please refer to slide.]</a:t>
            </a:r>
          </a:p>
          <a:p>
            <a:endParaRPr lang="en-US" dirty="0"/>
          </a:p>
        </p:txBody>
      </p:sp>
      <p:sp>
        <p:nvSpPr>
          <p:cNvPr id="4" name="Slide Number Placeholder 3"/>
          <p:cNvSpPr>
            <a:spLocks noGrp="1"/>
          </p:cNvSpPr>
          <p:nvPr>
            <p:ph type="sldNum" sz="quarter" idx="10"/>
          </p:nvPr>
        </p:nvSpPr>
        <p:spPr/>
        <p:txBody>
          <a:bodyPr/>
          <a:lstStyle/>
          <a:p>
            <a:fld id="{313BF4A9-858F-4D59-9EF7-6963AF44619B}" type="slidenum">
              <a:rPr lang="en-US" smtClean="0"/>
              <a:pPr/>
              <a:t>11</a:t>
            </a:fld>
            <a:endParaRPr lang="en-US" dirty="0"/>
          </a:p>
        </p:txBody>
      </p:sp>
      <p:sp>
        <p:nvSpPr>
          <p:cNvPr id="5" name="Footer Placeholder 4"/>
          <p:cNvSpPr>
            <a:spLocks noGrp="1"/>
          </p:cNvSpPr>
          <p:nvPr>
            <p:ph type="ftr" sz="quarter" idx="11"/>
          </p:nvPr>
        </p:nvSpPr>
        <p:spPr/>
        <p:txBody>
          <a:bodyPr/>
          <a:lstStyle/>
          <a:p>
            <a:r>
              <a:rPr lang="en-US" dirty="0"/>
              <a:t>© 2026 Capital Group. All rights reserved.</a:t>
            </a:r>
          </a:p>
        </p:txBody>
      </p:sp>
    </p:spTree>
    <p:extLst>
      <p:ext uri="{BB962C8B-B14F-4D97-AF65-F5344CB8AC3E}">
        <p14:creationId xmlns:p14="http://schemas.microsoft.com/office/powerpoint/2010/main" val="16021702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979488"/>
            <a:ext cx="3416300" cy="1920875"/>
          </a:xfrm>
          <a:effectLst>
            <a:outerShdw blurRad="50800" dist="38100" dir="2700000" algn="tl" rotWithShape="0">
              <a:prstClr val="black">
                <a:alpha val="40000"/>
              </a:prstClr>
            </a:outerShdw>
          </a:effectLst>
        </p:spPr>
      </p:sp>
      <p:sp>
        <p:nvSpPr>
          <p:cNvPr id="3" name="Notes Placeholder 2"/>
          <p:cNvSpPr>
            <a:spLocks noGrp="1"/>
          </p:cNvSpPr>
          <p:nvPr>
            <p:ph type="body" idx="1"/>
          </p:nvPr>
        </p:nvSpPr>
        <p:spPr/>
        <p:txBody>
          <a:bodyPr/>
          <a:lstStyle/>
          <a:p>
            <a:pPr marL="0" indent="0">
              <a:lnSpc>
                <a:spcPts val="1400"/>
              </a:lnSpc>
              <a:buNone/>
            </a:pPr>
            <a:r>
              <a:rPr lang="en-US" sz="1000" b="1" dirty="0">
                <a:solidFill>
                  <a:schemeClr val="accent4"/>
                </a:solidFill>
                <a:latin typeface="Capital Group Sans" panose="02000503000000020004" pitchFamily="2" charset="0"/>
              </a:rPr>
              <a:t>[Note to financial professional: Please refer to slide.]</a:t>
            </a:r>
          </a:p>
          <a:p>
            <a:endParaRPr lang="en-US" dirty="0"/>
          </a:p>
        </p:txBody>
      </p:sp>
      <p:sp>
        <p:nvSpPr>
          <p:cNvPr id="4" name="Slide Number Placeholder 3"/>
          <p:cNvSpPr>
            <a:spLocks noGrp="1"/>
          </p:cNvSpPr>
          <p:nvPr>
            <p:ph type="sldNum" sz="quarter" idx="10"/>
          </p:nvPr>
        </p:nvSpPr>
        <p:spPr/>
        <p:txBody>
          <a:bodyPr/>
          <a:lstStyle/>
          <a:p>
            <a:fld id="{313BF4A9-858F-4D59-9EF7-6963AF44619B}" type="slidenum">
              <a:rPr lang="en-US" smtClean="0"/>
              <a:pPr/>
              <a:t>12</a:t>
            </a:fld>
            <a:endParaRPr lang="en-US" dirty="0"/>
          </a:p>
        </p:txBody>
      </p:sp>
      <p:sp>
        <p:nvSpPr>
          <p:cNvPr id="5" name="Footer Placeholder 4"/>
          <p:cNvSpPr>
            <a:spLocks noGrp="1"/>
          </p:cNvSpPr>
          <p:nvPr>
            <p:ph type="ftr" sz="quarter" idx="11"/>
          </p:nvPr>
        </p:nvSpPr>
        <p:spPr/>
        <p:txBody>
          <a:bodyPr/>
          <a:lstStyle/>
          <a:p>
            <a:r>
              <a:rPr lang="en-US" dirty="0"/>
              <a:t>© 2026 Capital Group. All rights reserved.</a:t>
            </a:r>
          </a:p>
        </p:txBody>
      </p:sp>
    </p:spTree>
    <p:extLst>
      <p:ext uri="{BB962C8B-B14F-4D97-AF65-F5344CB8AC3E}">
        <p14:creationId xmlns:p14="http://schemas.microsoft.com/office/powerpoint/2010/main" val="7680357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979488"/>
            <a:ext cx="3416300" cy="1920875"/>
          </a:xfrm>
          <a:effectLst>
            <a:outerShdw blurRad="50800" dist="38100" dir="2700000" algn="tl" rotWithShape="0">
              <a:prstClr val="black">
                <a:alpha val="40000"/>
              </a:prstClr>
            </a:outerShdw>
          </a:effectLst>
        </p:spPr>
      </p:sp>
      <p:sp>
        <p:nvSpPr>
          <p:cNvPr id="3" name="Notes Placeholder 2"/>
          <p:cNvSpPr>
            <a:spLocks noGrp="1"/>
          </p:cNvSpPr>
          <p:nvPr>
            <p:ph type="body" idx="1"/>
          </p:nvPr>
        </p:nvSpPr>
        <p:spPr/>
        <p:txBody>
          <a:bodyPr/>
          <a:lstStyle/>
          <a:p>
            <a:pPr marL="285750" indent="-285750">
              <a:lnSpc>
                <a:spcPts val="1400"/>
              </a:lnSpc>
              <a:buFont typeface="Capital Group Sans" panose="020B0604020202020204" pitchFamily="34" charset="0"/>
              <a:buChar char="•"/>
            </a:pPr>
            <a:r>
              <a:rPr lang="en-US" sz="1000" dirty="0">
                <a:latin typeface="Capital Group Sans" panose="02000503000000020004" pitchFamily="2" charset="0"/>
              </a:rPr>
              <a:t>[Note to financial professional: Thank employees for attending, take any questions they have and let them know how to get in touch with you if they need further assistance.]</a:t>
            </a:r>
          </a:p>
          <a:p>
            <a:pPr marL="171450" indent="-171450">
              <a:lnSpc>
                <a:spcPts val="1400"/>
              </a:lnSpc>
              <a:buFont typeface="Capital Group Sans" panose="020B0604020202020204" pitchFamily="34" charset="0"/>
              <a:buChar char="•"/>
            </a:pPr>
            <a:r>
              <a:rPr lang="en-US" sz="1000" dirty="0">
                <a:latin typeface="Capital Group Sans" panose="02000503000000020004" pitchFamily="2" charset="0"/>
              </a:rPr>
              <a:t>I’d be happy to take any questions at this point.</a:t>
            </a:r>
          </a:p>
          <a:p>
            <a:pPr marL="0" indent="0">
              <a:lnSpc>
                <a:spcPts val="1400"/>
              </a:lnSpc>
              <a:buNone/>
            </a:pPr>
            <a:r>
              <a:rPr lang="en-US" sz="1000" dirty="0">
                <a:solidFill>
                  <a:schemeClr val="accent4"/>
                </a:solidFill>
                <a:latin typeface="Capital Group Sans" panose="02000503000000020004" pitchFamily="2" charset="0"/>
              </a:rPr>
              <a:t>[CLICK]</a:t>
            </a:r>
          </a:p>
          <a:p>
            <a:endParaRPr lang="en-US" dirty="0"/>
          </a:p>
        </p:txBody>
      </p:sp>
      <p:sp>
        <p:nvSpPr>
          <p:cNvPr id="4" name="Slide Number Placeholder 3"/>
          <p:cNvSpPr>
            <a:spLocks noGrp="1"/>
          </p:cNvSpPr>
          <p:nvPr>
            <p:ph type="sldNum" sz="quarter" idx="10"/>
          </p:nvPr>
        </p:nvSpPr>
        <p:spPr/>
        <p:txBody>
          <a:bodyPr/>
          <a:lstStyle/>
          <a:p>
            <a:fld id="{313BF4A9-858F-4D59-9EF7-6963AF44619B}" type="slidenum">
              <a:rPr lang="en-US" smtClean="0"/>
              <a:pPr/>
              <a:t>13</a:t>
            </a:fld>
            <a:endParaRPr lang="en-US" dirty="0"/>
          </a:p>
        </p:txBody>
      </p:sp>
      <p:sp>
        <p:nvSpPr>
          <p:cNvPr id="5" name="Footer Placeholder 4"/>
          <p:cNvSpPr>
            <a:spLocks noGrp="1"/>
          </p:cNvSpPr>
          <p:nvPr>
            <p:ph type="ftr" sz="quarter" idx="11"/>
          </p:nvPr>
        </p:nvSpPr>
        <p:spPr/>
        <p:txBody>
          <a:bodyPr/>
          <a:lstStyle/>
          <a:p>
            <a:r>
              <a:rPr lang="en-US" dirty="0"/>
              <a:t>© 2026 Capital Group. All rights reserved.</a:t>
            </a:r>
          </a:p>
        </p:txBody>
      </p:sp>
    </p:spTree>
    <p:extLst>
      <p:ext uri="{BB962C8B-B14F-4D97-AF65-F5344CB8AC3E}">
        <p14:creationId xmlns:p14="http://schemas.microsoft.com/office/powerpoint/2010/main" val="1056972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Bank hedge">
    <p:spTree>
      <p:nvGrpSpPr>
        <p:cNvPr id="1" name=""/>
        <p:cNvGrpSpPr/>
        <p:nvPr/>
      </p:nvGrpSpPr>
      <p:grpSpPr>
        <a:xfrm>
          <a:off x="0" y="0"/>
          <a:ext cx="0" cy="0"/>
          <a:chOff x="0" y="0"/>
          <a:chExt cx="0" cy="0"/>
        </a:xfrm>
      </p:grpSpPr>
      <p:sp>
        <p:nvSpPr>
          <p:cNvPr id="42" name="Slide Number"/>
          <p:cNvSpPr txBox="1">
            <a:spLocks noGrp="1"/>
          </p:cNvSpPr>
          <p:nvPr>
            <p:ph type="sldNum" sz="quarter" idx="2"/>
          </p:nvPr>
        </p:nvSpPr>
        <p:spPr>
          <a:xfrm>
            <a:off x="10908857" y="6400800"/>
            <a:ext cx="711647" cy="126509"/>
          </a:xfrm>
          <a:prstGeom prst="rect">
            <a:avLst/>
          </a:prstGeom>
        </p:spPr>
        <p:txBody>
          <a:bodyPr/>
          <a:lstStyle>
            <a:lvl1pPr>
              <a:defRPr>
                <a:solidFill>
                  <a:srgbClr val="7D726D"/>
                </a:solidFill>
                <a:latin typeface="Capital Group Sans" panose="02000503000000020004" pitchFamily="2" charset="0"/>
              </a:defRPr>
            </a:lvl1pPr>
          </a:lstStyle>
          <a:p>
            <a:fld id="{86CB4B4D-7CA3-9044-876B-883B54F8677D}" type="slidenum">
              <a:rPr lang="en-US" smtClean="0"/>
              <a:pPr/>
              <a:t>‹#›</a:t>
            </a:fld>
            <a:endParaRPr lang="en-US" dirty="0"/>
          </a:p>
        </p:txBody>
      </p:sp>
      <p:sp>
        <p:nvSpPr>
          <p:cNvPr id="12" name="© The Capital Group Companies, Inc.">
            <a:extLst>
              <a:ext uri="{C183D7F6-B498-43B3-948B-1728B52AA6E4}">
                <adec:decorative xmlns:adec="http://schemas.microsoft.com/office/drawing/2017/decorative" val="1"/>
              </a:ext>
            </a:extLst>
          </p:cNvPr>
          <p:cNvSpPr txBox="1"/>
          <p:nvPr userDrawn="1"/>
        </p:nvSpPr>
        <p:spPr>
          <a:xfrm>
            <a:off x="571500" y="6400710"/>
            <a:ext cx="2063065" cy="125804"/>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l">
              <a:lnSpc>
                <a:spcPct val="110000"/>
              </a:lnSpc>
              <a:spcBef>
                <a:spcPts val="1200"/>
              </a:spcBef>
              <a:defRPr sz="1600">
                <a:solidFill>
                  <a:srgbClr val="5E5E5E"/>
                </a:solidFill>
              </a:defRPr>
            </a:lvl1pPr>
          </a:lstStyle>
          <a:p>
            <a:r>
              <a:rPr lang="en-US" sz="800" dirty="0">
                <a:solidFill>
                  <a:srgbClr val="7D726D"/>
                </a:solidFill>
                <a:latin typeface="Capital Group Sans" panose="02000503000000020004" pitchFamily="2" charset="0"/>
              </a:rPr>
              <a:t>© 2025 Capital Group. All rights reserved.</a:t>
            </a:r>
            <a:endParaRPr sz="800" dirty="0">
              <a:solidFill>
                <a:srgbClr val="7D726D"/>
              </a:solidFill>
              <a:latin typeface="Capital Group Sans" panose="02000503000000020004" pitchFamily="2" charset="0"/>
            </a:endParaRPr>
          </a:p>
        </p:txBody>
      </p:sp>
      <p:sp>
        <p:nvSpPr>
          <p:cNvPr id="10" name="TextBox 9"/>
          <p:cNvSpPr txBox="1"/>
          <p:nvPr userDrawn="1"/>
        </p:nvSpPr>
        <p:spPr>
          <a:xfrm>
            <a:off x="1656748" y="3121224"/>
            <a:ext cx="8901112" cy="61555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l" defTabSz="457200" rtl="0" fontAlgn="auto" latinLnBrk="0" hangingPunct="0">
              <a:lnSpc>
                <a:spcPts val="2400"/>
              </a:lnSpc>
              <a:spcBef>
                <a:spcPts val="0"/>
              </a:spcBef>
              <a:spcAft>
                <a:spcPts val="0"/>
              </a:spcAft>
              <a:buClrTx/>
              <a:buSzTx/>
              <a:buFontTx/>
              <a:buNone/>
              <a:tabLst/>
            </a:pPr>
            <a:r>
              <a:rPr kumimoji="0" lang="en-US" sz="1800" b="1" i="0" u="none" strike="noStrike" cap="none" spc="0" normalizeH="0" baseline="0" dirty="0">
                <a:ln>
                  <a:noFill/>
                </a:ln>
                <a:solidFill>
                  <a:srgbClr val="000000"/>
                </a:solidFill>
                <a:effectLst/>
                <a:uFillTx/>
                <a:latin typeface="Capital Group Sans" panose="02000503000000020004" pitchFamily="2" charset="0"/>
                <a:ea typeface="Capital Group Sans"/>
                <a:cs typeface="Capital Group Sans"/>
                <a:sym typeface="Capital Group Sans"/>
              </a:rPr>
              <a:t>Investments are not FDIC-insured, nor are they deposits of or guaranteed by a bank or any other entity, so they may lose value.</a:t>
            </a:r>
          </a:p>
        </p:txBody>
      </p:sp>
    </p:spTree>
    <p:extLst>
      <p:ext uri="{BB962C8B-B14F-4D97-AF65-F5344CB8AC3E}">
        <p14:creationId xmlns:p14="http://schemas.microsoft.com/office/powerpoint/2010/main" val="2405714595"/>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G/AF Title No Aperture">
    <p:bg>
      <p:bgPr>
        <a:solidFill>
          <a:schemeClr val="tx1"/>
        </a:solidFill>
        <a:effectLst/>
      </p:bgPr>
    </p:bg>
    <p:spTree>
      <p:nvGrpSpPr>
        <p:cNvPr id="1" name=""/>
        <p:cNvGrpSpPr/>
        <p:nvPr/>
      </p:nvGrpSpPr>
      <p:grpSpPr>
        <a:xfrm>
          <a:off x="0" y="0"/>
          <a:ext cx="0" cy="0"/>
          <a:chOff x="0" y="0"/>
          <a:chExt cx="0" cy="0"/>
        </a:xfrm>
      </p:grpSpPr>
      <p:sp>
        <p:nvSpPr>
          <p:cNvPr id="117" name="Rectangle"/>
          <p:cNvSpPr/>
          <p:nvPr userDrawn="1"/>
        </p:nvSpPr>
        <p:spPr>
          <a:xfrm>
            <a:off x="0" y="-1"/>
            <a:ext cx="12192001" cy="1835642"/>
          </a:xfrm>
          <a:prstGeom prst="rect">
            <a:avLst/>
          </a:prstGeom>
          <a:solidFill>
            <a:srgbClr val="FFFFFF"/>
          </a:solidFill>
          <a:ln w="12700">
            <a:miter lim="400000"/>
          </a:ln>
        </p:spPr>
        <p:txBody>
          <a:bodyPr lIns="19050" tIns="19050" rIns="19050" bIns="19050" anchor="ctr"/>
          <a:lstStyle/>
          <a:p>
            <a:pPr>
              <a:defRPr sz="3000">
                <a:solidFill>
                  <a:srgbClr val="FFFFFF"/>
                </a:solidFill>
                <a:effectLst>
                  <a:outerShdw blurRad="38100" dist="12700" dir="5400000" rotWithShape="0">
                    <a:srgbClr val="000000">
                      <a:alpha val="50000"/>
                    </a:srgbClr>
                  </a:outerShdw>
                </a:effectLst>
              </a:defRPr>
            </a:pPr>
            <a:endParaRPr sz="1500" dirty="0">
              <a:latin typeface="Capital Group Sans" panose="02000503000000020004" pitchFamily="2" charset="0"/>
            </a:endParaRPr>
          </a:p>
        </p:txBody>
      </p:sp>
      <p:sp>
        <p:nvSpPr>
          <p:cNvPr id="119" name="Title Text"/>
          <p:cNvSpPr txBox="1">
            <a:spLocks noGrp="1"/>
          </p:cNvSpPr>
          <p:nvPr>
            <p:ph type="title"/>
          </p:nvPr>
        </p:nvSpPr>
        <p:spPr>
          <a:xfrm>
            <a:off x="571500" y="1600203"/>
            <a:ext cx="7288306" cy="1598687"/>
          </a:xfrm>
          <a:prstGeom prst="rect">
            <a:avLst/>
          </a:prstGeom>
        </p:spPr>
        <p:txBody>
          <a:bodyPr/>
          <a:lstStyle>
            <a:lvl1pPr>
              <a:defRPr>
                <a:solidFill>
                  <a:srgbClr val="FFFFFF"/>
                </a:solidFill>
              </a:defRPr>
            </a:lvl1pPr>
          </a:lstStyle>
          <a:p>
            <a:r>
              <a:rPr dirty="0"/>
              <a:t>Title Text</a:t>
            </a:r>
          </a:p>
        </p:txBody>
      </p:sp>
      <p:sp>
        <p:nvSpPr>
          <p:cNvPr id="120" name="Slide Number"/>
          <p:cNvSpPr txBox="1">
            <a:spLocks noGrp="1"/>
          </p:cNvSpPr>
          <p:nvPr>
            <p:ph type="sldNum" sz="quarter" idx="2"/>
          </p:nvPr>
        </p:nvSpPr>
        <p:spPr>
          <a:xfrm>
            <a:off x="10908857" y="6400800"/>
            <a:ext cx="711647" cy="126509"/>
          </a:xfrm>
          <a:prstGeom prst="rect">
            <a:avLst/>
          </a:prstGeom>
        </p:spPr>
        <p:txBody>
          <a:bodyPr/>
          <a:lstStyle>
            <a:lvl1pPr>
              <a:defRPr>
                <a:solidFill>
                  <a:srgbClr val="FFFFFF"/>
                </a:solidFill>
                <a:latin typeface="Capital Group Sans" panose="02000503000000020004" pitchFamily="2" charset="0"/>
              </a:defRPr>
            </a:lvl1pPr>
          </a:lstStyle>
          <a:p>
            <a:fld id="{86CB4B4D-7CA3-9044-876B-883B54F8677D}" type="slidenum">
              <a:rPr lang="en-US" smtClean="0"/>
              <a:pPr/>
              <a:t>‹#›</a:t>
            </a:fld>
            <a:endParaRPr lang="en-US" dirty="0"/>
          </a:p>
        </p:txBody>
      </p:sp>
      <p:sp>
        <p:nvSpPr>
          <p:cNvPr id="121" name="Subtitle"/>
          <p:cNvSpPr>
            <a:spLocks noGrp="1"/>
          </p:cNvSpPr>
          <p:nvPr>
            <p:ph type="body" sz="quarter" idx="13"/>
          </p:nvPr>
        </p:nvSpPr>
        <p:spPr>
          <a:xfrm>
            <a:off x="571500" y="3658093"/>
            <a:ext cx="6348822" cy="2088661"/>
          </a:xfrm>
          <a:prstGeom prst="rect">
            <a:avLst/>
          </a:prstGeom>
        </p:spPr>
        <p:txBody>
          <a:bodyPr>
            <a:noAutofit/>
          </a:bodyPr>
          <a:lstStyle>
            <a:lvl1pPr>
              <a:lnSpc>
                <a:spcPct val="100000"/>
              </a:lnSpc>
              <a:spcBef>
                <a:spcPts val="0"/>
              </a:spcBef>
              <a:tabLst>
                <a:tab pos="476250" algn="l"/>
              </a:tabLst>
              <a:defRPr sz="3000" b="1" spc="-30">
                <a:solidFill>
                  <a:srgbClr val="FFFFFF">
                    <a:alpha val="75000"/>
                  </a:srgbClr>
                </a:solidFill>
                <a:latin typeface="Capital Group Sans" panose="02000503000000020004" pitchFamily="2" charset="0"/>
                <a:ea typeface="+mn-ea"/>
                <a:cs typeface="+mn-cs"/>
                <a:sym typeface="Avenir Next LT Com Demi"/>
              </a:defRPr>
            </a:lvl1pPr>
          </a:lstStyle>
          <a:p>
            <a:r>
              <a:rPr dirty="0"/>
              <a:t>Subtitle</a:t>
            </a:r>
          </a:p>
        </p:txBody>
      </p:sp>
      <p:sp>
        <p:nvSpPr>
          <p:cNvPr id="11" name="For financial professionals only. Not for use with the public."/>
          <p:cNvSpPr txBox="1"/>
          <p:nvPr userDrawn="1"/>
        </p:nvSpPr>
        <p:spPr>
          <a:xfrm>
            <a:off x="571500" y="6532790"/>
            <a:ext cx="2882199" cy="122982"/>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l">
              <a:lnSpc>
                <a:spcPct val="110000"/>
              </a:lnSpc>
              <a:spcBef>
                <a:spcPts val="1200"/>
              </a:spcBef>
              <a:defRPr sz="1600">
                <a:solidFill>
                  <a:srgbClr val="FFFFFF">
                    <a:alpha val="75000"/>
                  </a:srgbClr>
                </a:solidFill>
              </a:defRPr>
            </a:lvl1pPr>
          </a:lstStyle>
          <a:p>
            <a:r>
              <a:rPr sz="800" dirty="0">
                <a:latin typeface="Capital Group Sans" panose="02000503000000020004" pitchFamily="2" charset="0"/>
              </a:rPr>
              <a:t>For financial professionals only. Not for use with the public.</a:t>
            </a:r>
          </a:p>
        </p:txBody>
      </p:sp>
      <p:sp>
        <p:nvSpPr>
          <p:cNvPr id="12" name="© The Capital Group Companies, Inc."/>
          <p:cNvSpPr txBox="1"/>
          <p:nvPr userDrawn="1"/>
        </p:nvSpPr>
        <p:spPr>
          <a:xfrm>
            <a:off x="571500" y="6400710"/>
            <a:ext cx="2090316" cy="125804"/>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l">
              <a:lnSpc>
                <a:spcPct val="110000"/>
              </a:lnSpc>
              <a:spcBef>
                <a:spcPts val="1200"/>
              </a:spcBef>
              <a:defRPr sz="1600">
                <a:solidFill>
                  <a:srgbClr val="FFFFFF">
                    <a:alpha val="75000"/>
                  </a:srgbClr>
                </a:solidFill>
              </a:defRPr>
            </a:lvl1pPr>
          </a:lstStyle>
          <a:p>
            <a:r>
              <a:rPr lang="en-US" sz="800" dirty="0">
                <a:latin typeface="Capital Group Sans" panose="02000503000000020004" pitchFamily="2" charset="0"/>
              </a:rPr>
              <a:t>© 2018 Capital Group. All rights reserved. </a:t>
            </a:r>
            <a:endParaRPr sz="800" dirty="0">
              <a:latin typeface="Capital Group Sans" panose="02000503000000020004" pitchFamily="2" charset="0"/>
            </a:endParaRPr>
          </a:p>
        </p:txBody>
      </p:sp>
      <p:pic>
        <p:nvPicPr>
          <p:cNvPr id="14" name="CG_Primary_w_R_rgb.ai"/>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03310" y="310924"/>
            <a:ext cx="1917191" cy="737540"/>
          </a:xfrm>
          <a:prstGeom prst="rect">
            <a:avLst/>
          </a:prstGeom>
          <a:ln w="12700">
            <a:miter lim="400000"/>
          </a:ln>
        </p:spPr>
      </p:pic>
      <p:sp>
        <p:nvSpPr>
          <p:cNvPr id="13" name="For financial professionals only. Not for use with the public."/>
          <p:cNvSpPr txBox="1"/>
          <p:nvPr userDrawn="1"/>
        </p:nvSpPr>
        <p:spPr>
          <a:xfrm>
            <a:off x="571500" y="6263640"/>
            <a:ext cx="1585370" cy="125804"/>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l">
              <a:lnSpc>
                <a:spcPct val="110000"/>
              </a:lnSpc>
              <a:spcBef>
                <a:spcPts val="1200"/>
              </a:spcBef>
              <a:defRPr sz="1600">
                <a:solidFill>
                  <a:srgbClr val="FFFFFF">
                    <a:alpha val="75000"/>
                  </a:srgbClr>
                </a:solidFill>
              </a:defRPr>
            </a:lvl1pPr>
          </a:lstStyle>
          <a:p>
            <a:r>
              <a:rPr lang="en-US" sz="800" dirty="0">
                <a:latin typeface="Capital Group Sans" panose="02000503000000020004" pitchFamily="2" charset="0"/>
              </a:rPr>
              <a:t>ABCDEF-xxx-</a:t>
            </a:r>
            <a:r>
              <a:rPr lang="en-US" sz="800" dirty="0" err="1">
                <a:latin typeface="Capital Group Sans" panose="02000503000000020004" pitchFamily="2" charset="0"/>
              </a:rPr>
              <a:t>xxxx</a:t>
            </a:r>
            <a:r>
              <a:rPr lang="en-US" sz="800" dirty="0">
                <a:latin typeface="Capital Group Sans" panose="02000503000000020004" pitchFamily="2" charset="0"/>
              </a:rPr>
              <a:t> </a:t>
            </a:r>
            <a:r>
              <a:rPr lang="en-US" sz="800" dirty="0" err="1">
                <a:latin typeface="Capital Group Sans" panose="02000503000000020004" pitchFamily="2" charset="0"/>
              </a:rPr>
              <a:t>xxxxx</a:t>
            </a:r>
            <a:r>
              <a:rPr lang="en-US" sz="800" dirty="0">
                <a:latin typeface="Capital Group Sans" panose="02000503000000020004" pitchFamily="2" charset="0"/>
              </a:rPr>
              <a:t> </a:t>
            </a:r>
            <a:r>
              <a:rPr lang="en-US" sz="800" dirty="0" err="1">
                <a:latin typeface="Capital Group Sans" panose="02000503000000020004" pitchFamily="2" charset="0"/>
              </a:rPr>
              <a:t>Sxxxxx</a:t>
            </a:r>
            <a:endParaRPr lang="en-US" sz="800" dirty="0">
              <a:latin typeface="Capital Group Sans" panose="02000503000000020004" pitchFamily="2" charset="0"/>
            </a:endParaRPr>
          </a:p>
        </p:txBody>
      </p:sp>
      <p:sp>
        <p:nvSpPr>
          <p:cNvPr id="3" name="Linkage language"/>
          <p:cNvSpPr txBox="1"/>
          <p:nvPr userDrawn="1"/>
        </p:nvSpPr>
        <p:spPr>
          <a:xfrm>
            <a:off x="9695146" y="1166541"/>
            <a:ext cx="1925354" cy="5539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900" b="0" i="0" u="none" strike="noStrike" cap="none" spc="0" normalizeH="0" baseline="0" dirty="0">
                <a:ln>
                  <a:noFill/>
                </a:ln>
                <a:solidFill>
                  <a:srgbClr val="000000"/>
                </a:solidFill>
                <a:effectLst/>
                <a:uFillTx/>
                <a:latin typeface="Capital Group Sans" panose="02000503000000020004" pitchFamily="2" charset="0"/>
                <a:ea typeface="Capital Group Sans"/>
                <a:cs typeface="Capital Group Sans"/>
                <a:sym typeface="Capital Group Sans"/>
              </a:rPr>
              <a:t>Capital Group has focused on providing superior long-term results for American Funds since 1931.</a:t>
            </a:r>
          </a:p>
        </p:txBody>
      </p:sp>
    </p:spTree>
    <p:extLst>
      <p:ext uri="{BB962C8B-B14F-4D97-AF65-F5344CB8AC3E}">
        <p14:creationId xmlns:p14="http://schemas.microsoft.com/office/powerpoint/2010/main" val="626022004"/>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reserve="1">
  <p:cSld name="CG/AF Title Aperture Cropped">
    <p:spTree>
      <p:nvGrpSpPr>
        <p:cNvPr id="1" name=""/>
        <p:cNvGrpSpPr/>
        <p:nvPr/>
      </p:nvGrpSpPr>
      <p:grpSpPr>
        <a:xfrm>
          <a:off x="0" y="0"/>
          <a:ext cx="0" cy="0"/>
          <a:chOff x="0" y="0"/>
          <a:chExt cx="0" cy="0"/>
        </a:xfrm>
      </p:grpSpPr>
      <p:sp>
        <p:nvSpPr>
          <p:cNvPr id="41" name="Title Text"/>
          <p:cNvSpPr txBox="1">
            <a:spLocks noGrp="1"/>
          </p:cNvSpPr>
          <p:nvPr>
            <p:ph type="title"/>
          </p:nvPr>
        </p:nvSpPr>
        <p:spPr>
          <a:xfrm>
            <a:off x="571500" y="455256"/>
            <a:ext cx="7288306" cy="1753289"/>
          </a:xfrm>
          <a:prstGeom prst="rect">
            <a:avLst/>
          </a:prstGeom>
        </p:spPr>
        <p:txBody>
          <a:bodyPr/>
          <a:lstStyle/>
          <a:p>
            <a:r>
              <a:rPr dirty="0"/>
              <a:t>Title Text</a:t>
            </a:r>
          </a:p>
        </p:txBody>
      </p:sp>
      <p:sp>
        <p:nvSpPr>
          <p:cNvPr id="42" name="Slide Number"/>
          <p:cNvSpPr txBox="1">
            <a:spLocks noGrp="1"/>
          </p:cNvSpPr>
          <p:nvPr>
            <p:ph type="sldNum" sz="quarter" idx="2"/>
          </p:nvPr>
        </p:nvSpPr>
        <p:spPr>
          <a:xfrm>
            <a:off x="10908857" y="6400800"/>
            <a:ext cx="711647" cy="126509"/>
          </a:xfrm>
          <a:prstGeom prst="rect">
            <a:avLst/>
          </a:prstGeom>
        </p:spPr>
        <p:txBody>
          <a:bodyPr/>
          <a:lstStyle>
            <a:lvl1pPr>
              <a:defRPr>
                <a:solidFill>
                  <a:srgbClr val="7D726D"/>
                </a:solidFill>
                <a:latin typeface="Capital Group Sans" panose="02000503000000020004" pitchFamily="2" charset="0"/>
              </a:defRPr>
            </a:lvl1pPr>
          </a:lstStyle>
          <a:p>
            <a:fld id="{86CB4B4D-7CA3-9044-876B-883B54F8677D}" type="slidenum">
              <a:rPr lang="en-US" smtClean="0"/>
              <a:pPr/>
              <a:t>‹#›</a:t>
            </a:fld>
            <a:endParaRPr lang="en-US" dirty="0"/>
          </a:p>
        </p:txBody>
      </p:sp>
      <p:sp>
        <p:nvSpPr>
          <p:cNvPr id="45" name="Subtitle"/>
          <p:cNvSpPr>
            <a:spLocks noGrp="1"/>
          </p:cNvSpPr>
          <p:nvPr>
            <p:ph type="body" sz="half" idx="13"/>
          </p:nvPr>
        </p:nvSpPr>
        <p:spPr>
          <a:xfrm>
            <a:off x="571500" y="3429000"/>
            <a:ext cx="8227542" cy="2362914"/>
          </a:xfrm>
          <a:prstGeom prst="rect">
            <a:avLst/>
          </a:prstGeom>
        </p:spPr>
        <p:txBody>
          <a:bodyPr lIns="38100" tIns="38100" rIns="38100" bIns="38100">
            <a:noAutofit/>
          </a:bodyPr>
          <a:lstStyle>
            <a:lvl1pPr>
              <a:lnSpc>
                <a:spcPct val="100000"/>
              </a:lnSpc>
              <a:spcBef>
                <a:spcPts val="0"/>
              </a:spcBef>
              <a:tabLst>
                <a:tab pos="476250" algn="l"/>
              </a:tabLst>
              <a:defRPr sz="3000" b="1" spc="-30">
                <a:solidFill>
                  <a:schemeClr val="tx1"/>
                </a:solidFill>
                <a:latin typeface="Capital Group Sans" panose="02000503000000020004" pitchFamily="2" charset="0"/>
                <a:ea typeface="+mn-ea"/>
                <a:cs typeface="+mn-cs"/>
                <a:sym typeface="Avenir Next LT Com Demi"/>
              </a:defRPr>
            </a:lvl1pPr>
          </a:lstStyle>
          <a:p>
            <a:r>
              <a:rPr dirty="0"/>
              <a:t>Subtitle</a:t>
            </a:r>
          </a:p>
        </p:txBody>
      </p:sp>
      <p:sp>
        <p:nvSpPr>
          <p:cNvPr id="12" name="© The Capital Group Companies, Inc."/>
          <p:cNvSpPr txBox="1"/>
          <p:nvPr userDrawn="1"/>
        </p:nvSpPr>
        <p:spPr>
          <a:xfrm>
            <a:off x="571500" y="6400710"/>
            <a:ext cx="2063065" cy="125804"/>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l">
              <a:lnSpc>
                <a:spcPct val="110000"/>
              </a:lnSpc>
              <a:spcBef>
                <a:spcPts val="1200"/>
              </a:spcBef>
              <a:defRPr sz="1600">
                <a:solidFill>
                  <a:srgbClr val="5E5E5E"/>
                </a:solidFill>
              </a:defRPr>
            </a:lvl1pPr>
          </a:lstStyle>
          <a:p>
            <a:r>
              <a:rPr lang="en-US" sz="800" dirty="0">
                <a:solidFill>
                  <a:srgbClr val="7D726D"/>
                </a:solidFill>
                <a:latin typeface="Capital Group Sans" panose="02000503000000020004" pitchFamily="2" charset="0"/>
              </a:rPr>
              <a:t>© 2025 Capital Group. All rights reserved.</a:t>
            </a:r>
            <a:endParaRPr sz="800" dirty="0">
              <a:solidFill>
                <a:srgbClr val="7D726D"/>
              </a:solidFill>
              <a:latin typeface="Capital Group Sans" panose="02000503000000020004" pitchFamily="2" charset="0"/>
            </a:endParaRPr>
          </a:p>
        </p:txBody>
      </p:sp>
      <p:sp>
        <p:nvSpPr>
          <p:cNvPr id="13" name="For financial professionals only. Not for use with the public."/>
          <p:cNvSpPr txBox="1"/>
          <p:nvPr userDrawn="1"/>
        </p:nvSpPr>
        <p:spPr>
          <a:xfrm>
            <a:off x="571500" y="6532790"/>
            <a:ext cx="2882199" cy="122982"/>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l">
              <a:lnSpc>
                <a:spcPct val="110000"/>
              </a:lnSpc>
              <a:spcBef>
                <a:spcPts val="1200"/>
              </a:spcBef>
              <a:defRPr sz="1600">
                <a:solidFill>
                  <a:srgbClr val="5E5E5E"/>
                </a:solidFill>
              </a:defRPr>
            </a:lvl1pPr>
          </a:lstStyle>
          <a:p>
            <a:r>
              <a:rPr sz="800" dirty="0">
                <a:solidFill>
                  <a:srgbClr val="7D726D"/>
                </a:solidFill>
                <a:latin typeface="Capital Group Sans" panose="02000503000000020004" pitchFamily="2" charset="0"/>
              </a:rPr>
              <a:t>For financial professionals only. Not for use with the public.</a:t>
            </a:r>
          </a:p>
        </p:txBody>
      </p:sp>
      <p:pic>
        <p:nvPicPr>
          <p:cNvPr id="14" name="CG_Primary_w_R_rgb.ai"/>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03310" y="310924"/>
            <a:ext cx="1917191" cy="737540"/>
          </a:xfrm>
          <a:prstGeom prst="rect">
            <a:avLst/>
          </a:prstGeom>
          <a:ln w="12700">
            <a:miter lim="400000"/>
          </a:ln>
        </p:spPr>
      </p:pic>
      <p:sp>
        <p:nvSpPr>
          <p:cNvPr id="15" name="For financial professionals only. Not for use with the public."/>
          <p:cNvSpPr txBox="1"/>
          <p:nvPr userDrawn="1"/>
        </p:nvSpPr>
        <p:spPr>
          <a:xfrm>
            <a:off x="571500" y="6263640"/>
            <a:ext cx="1585370" cy="125804"/>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l">
              <a:lnSpc>
                <a:spcPct val="110000"/>
              </a:lnSpc>
              <a:spcBef>
                <a:spcPts val="1200"/>
              </a:spcBef>
              <a:defRPr sz="1600">
                <a:solidFill>
                  <a:srgbClr val="FFFFFF">
                    <a:alpha val="75000"/>
                  </a:srgbClr>
                </a:solidFill>
              </a:defRPr>
            </a:lvl1pPr>
          </a:lstStyle>
          <a:p>
            <a:r>
              <a:rPr kumimoji="0" lang="en-US" sz="800" b="0" i="0" u="none" strike="noStrike" cap="none" spc="0" normalizeH="0" baseline="0" dirty="0">
                <a:ln>
                  <a:noFill/>
                </a:ln>
                <a:solidFill>
                  <a:srgbClr val="7D726D"/>
                </a:solidFill>
                <a:effectLst/>
                <a:uFillTx/>
                <a:latin typeface="Capital Group Sans" panose="02000503000000020004" pitchFamily="2" charset="0"/>
                <a:ea typeface="Capital Group Sans"/>
                <a:cs typeface="Capital Group Sans"/>
                <a:sym typeface="Capital Group Sans"/>
              </a:rPr>
              <a:t>ABCDEF-xxx-</a:t>
            </a:r>
            <a:r>
              <a:rPr kumimoji="0" lang="en-US" sz="800" b="0" i="0" u="none" strike="noStrike" cap="none" spc="0" normalizeH="0" baseline="0" dirty="0" err="1">
                <a:ln>
                  <a:noFill/>
                </a:ln>
                <a:solidFill>
                  <a:srgbClr val="7D726D"/>
                </a:solidFill>
                <a:effectLst/>
                <a:uFillTx/>
                <a:latin typeface="Capital Group Sans" panose="02000503000000020004" pitchFamily="2" charset="0"/>
                <a:ea typeface="Capital Group Sans"/>
                <a:cs typeface="Capital Group Sans"/>
                <a:sym typeface="Capital Group Sans"/>
              </a:rPr>
              <a:t>xxxx</a:t>
            </a:r>
            <a:r>
              <a:rPr lang="en-US" sz="800" dirty="0">
                <a:solidFill>
                  <a:srgbClr val="7D726D"/>
                </a:solidFill>
                <a:latin typeface="Capital Group Sans" panose="02000503000000020004" pitchFamily="2" charset="0"/>
              </a:rPr>
              <a:t> </a:t>
            </a:r>
            <a:r>
              <a:rPr kumimoji="0" lang="en-US" sz="800" b="0" i="0" u="none" strike="noStrike" cap="none" spc="0" normalizeH="0" baseline="0" dirty="0" err="1">
                <a:ln>
                  <a:noFill/>
                </a:ln>
                <a:solidFill>
                  <a:srgbClr val="7D726D"/>
                </a:solidFill>
                <a:effectLst/>
                <a:uFillTx/>
                <a:latin typeface="Capital Group Sans" panose="02000503000000020004" pitchFamily="2" charset="0"/>
                <a:ea typeface="Capital Group Sans"/>
                <a:cs typeface="Capital Group Sans"/>
                <a:sym typeface="Capital Group Sans"/>
              </a:rPr>
              <a:t>xxxxx</a:t>
            </a:r>
            <a:r>
              <a:rPr lang="en-US" sz="800" dirty="0">
                <a:solidFill>
                  <a:srgbClr val="7D726D"/>
                </a:solidFill>
                <a:latin typeface="Capital Group Sans" panose="02000503000000020004" pitchFamily="2" charset="0"/>
              </a:rPr>
              <a:t> </a:t>
            </a:r>
            <a:r>
              <a:rPr kumimoji="0" lang="en-US" sz="800" b="0" i="0" u="none" strike="noStrike" cap="none" spc="0" normalizeH="0" baseline="0" dirty="0" err="1">
                <a:ln>
                  <a:noFill/>
                </a:ln>
                <a:solidFill>
                  <a:srgbClr val="7D726D"/>
                </a:solidFill>
                <a:effectLst/>
                <a:uFillTx/>
                <a:latin typeface="Capital Group Sans" panose="02000503000000020004" pitchFamily="2" charset="0"/>
                <a:ea typeface="Capital Group Sans"/>
                <a:cs typeface="Capital Group Sans"/>
                <a:sym typeface="Capital Group Sans"/>
              </a:rPr>
              <a:t>Sxxxxx</a:t>
            </a:r>
            <a:endParaRPr kumimoji="0" lang="en-US" sz="800" b="0" i="0" u="none" strike="noStrike" cap="none" spc="0" normalizeH="0" baseline="0" dirty="0">
              <a:ln>
                <a:noFill/>
              </a:ln>
              <a:solidFill>
                <a:srgbClr val="7D726D"/>
              </a:solidFill>
              <a:effectLst/>
              <a:uFillTx/>
              <a:latin typeface="Capital Group Sans" panose="02000503000000020004" pitchFamily="2" charset="0"/>
              <a:ea typeface="Capital Group Sans"/>
              <a:cs typeface="Capital Group Sans"/>
              <a:sym typeface="Capital Group Sans"/>
            </a:endParaRPr>
          </a:p>
        </p:txBody>
      </p:sp>
      <p:sp>
        <p:nvSpPr>
          <p:cNvPr id="16" name="Linkage language"/>
          <p:cNvSpPr txBox="1"/>
          <p:nvPr userDrawn="1"/>
        </p:nvSpPr>
        <p:spPr>
          <a:xfrm>
            <a:off x="9695146" y="1166541"/>
            <a:ext cx="1925354" cy="5539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900" b="0" i="0" u="none" strike="noStrike" cap="none" spc="0" normalizeH="0" baseline="0" dirty="0">
                <a:ln>
                  <a:noFill/>
                </a:ln>
                <a:solidFill>
                  <a:srgbClr val="000000"/>
                </a:solidFill>
                <a:effectLst/>
                <a:uFillTx/>
                <a:latin typeface="Capital Group Sans" panose="02000503000000020004" pitchFamily="2" charset="0"/>
                <a:ea typeface="Capital Group Sans"/>
                <a:cs typeface="Capital Group Sans"/>
                <a:sym typeface="Capital Group Sans"/>
              </a:rPr>
              <a:t>Capital Group has focused on providing superior long-term results for American Funds since 1931.</a:t>
            </a:r>
          </a:p>
        </p:txBody>
      </p:sp>
    </p:spTree>
    <p:extLst>
      <p:ext uri="{BB962C8B-B14F-4D97-AF65-F5344CB8AC3E}">
        <p14:creationId xmlns:p14="http://schemas.microsoft.com/office/powerpoint/2010/main" val="3701685660"/>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CG/AF Title Aperture Photo A2">
    <p:bg>
      <p:bgPr>
        <a:gradFill flip="none" rotWithShape="1">
          <a:gsLst>
            <a:gs pos="0">
              <a:schemeClr val="accent2">
                <a:hueOff val="-218107"/>
                <a:satOff val="23650"/>
                <a:lumOff val="-31156"/>
              </a:schemeClr>
            </a:gs>
            <a:gs pos="100000">
              <a:schemeClr val="accent1">
                <a:hueOff val="-456960"/>
                <a:satOff val="56070"/>
                <a:lumOff val="-35771"/>
              </a:schemeClr>
            </a:gs>
          </a:gsLst>
          <a:lin ang="17580000" scaled="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E632FB3-D0A9-AEF4-E390-3D5A2FCF22C9}"/>
              </a:ext>
              <a:ext uri="{C183D7F6-B498-43B3-948B-1728B52AA6E4}">
                <adec:decorative xmlns:adec="http://schemas.microsoft.com/office/drawing/2017/decorative" val="0"/>
              </a:ext>
            </a:extLst>
          </p:cNvPr>
          <p:cNvSpPr/>
          <p:nvPr userDrawn="1"/>
        </p:nvSpPr>
        <p:spPr>
          <a:xfrm>
            <a:off x="8024" y="0"/>
            <a:ext cx="12200025" cy="7010400"/>
          </a:xfrm>
          <a:prstGeom prst="rect">
            <a:avLst/>
          </a:prstGeom>
          <a:solidFill>
            <a:srgbClr val="08346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083469"/>
              </a:solidFill>
              <a:effectLst>
                <a:outerShdw blurRad="38100" dist="12700" dir="5400000" rotWithShape="0">
                  <a:srgbClr val="000000">
                    <a:alpha val="50000"/>
                  </a:srgbClr>
                </a:outerShdw>
              </a:effectLst>
              <a:uFillTx/>
              <a:latin typeface="Capital Group Sans" panose="02000503000000020004" pitchFamily="2" charset="0"/>
              <a:sym typeface="Capital Group Sans"/>
            </a:endParaRPr>
          </a:p>
        </p:txBody>
      </p:sp>
      <p:pic>
        <p:nvPicPr>
          <p:cNvPr id="9" name="Picture 8">
            <a:extLs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1875" r="21875"/>
          <a:stretch>
            <a:fillRect/>
          </a:stretch>
        </p:blipFill>
        <p:spPr>
          <a:xfrm>
            <a:off x="6316219" y="981351"/>
            <a:ext cx="4956626" cy="5010912"/>
          </a:xfrm>
          <a:prstGeom prst="rect">
            <a:avLst/>
          </a:prstGeom>
        </p:spPr>
      </p:pic>
      <p:sp>
        <p:nvSpPr>
          <p:cNvPr id="147" name="Title Text"/>
          <p:cNvSpPr txBox="1">
            <a:spLocks noGrp="1"/>
          </p:cNvSpPr>
          <p:nvPr>
            <p:ph type="title"/>
          </p:nvPr>
        </p:nvSpPr>
        <p:spPr>
          <a:xfrm>
            <a:off x="571500" y="1933465"/>
            <a:ext cx="3681736" cy="2446695"/>
          </a:xfrm>
          <a:prstGeom prst="rect">
            <a:avLst/>
          </a:prstGeom>
        </p:spPr>
        <p:txBody>
          <a:bodyPr lIns="182880" tIns="182880" rIns="182880" bIns="182880" anchor="b" anchorCtr="0"/>
          <a:lstStyle>
            <a:lvl1pPr>
              <a:defRPr sz="3600" spc="-36">
                <a:solidFill>
                  <a:schemeClr val="bg1"/>
                </a:solidFill>
              </a:defRPr>
            </a:lvl1pPr>
          </a:lstStyle>
          <a:p>
            <a:r>
              <a:rPr dirty="0"/>
              <a:t>Title Text</a:t>
            </a:r>
          </a:p>
        </p:txBody>
      </p:sp>
      <p:sp>
        <p:nvSpPr>
          <p:cNvPr id="148" name="Slide Number"/>
          <p:cNvSpPr txBox="1">
            <a:spLocks noGrp="1"/>
          </p:cNvSpPr>
          <p:nvPr>
            <p:ph type="sldNum" sz="quarter" idx="2"/>
          </p:nvPr>
        </p:nvSpPr>
        <p:spPr>
          <a:xfrm>
            <a:off x="10908857" y="6400800"/>
            <a:ext cx="711647" cy="126509"/>
          </a:xfrm>
          <a:prstGeom prst="rect">
            <a:avLst/>
          </a:prstGeom>
        </p:spPr>
        <p:txBody>
          <a:bodyPr/>
          <a:lstStyle>
            <a:lvl1pPr>
              <a:defRPr>
                <a:solidFill>
                  <a:srgbClr val="FFFFFF"/>
                </a:solidFill>
                <a:latin typeface="Capital Group Sans" panose="02000503000000020004" pitchFamily="2" charset="0"/>
              </a:defRPr>
            </a:lvl1pPr>
          </a:lstStyle>
          <a:p>
            <a:fld id="{86CB4B4D-7CA3-9044-876B-883B54F8677D}" type="slidenum">
              <a:rPr lang="en-US" smtClean="0"/>
              <a:pPr/>
              <a:t>‹#›</a:t>
            </a:fld>
            <a:endParaRPr lang="en-US" dirty="0"/>
          </a:p>
        </p:txBody>
      </p:sp>
      <p:sp>
        <p:nvSpPr>
          <p:cNvPr id="149" name="Subtitle"/>
          <p:cNvSpPr>
            <a:spLocks noGrp="1"/>
          </p:cNvSpPr>
          <p:nvPr>
            <p:ph type="body" sz="quarter" idx="13"/>
          </p:nvPr>
        </p:nvSpPr>
        <p:spPr>
          <a:xfrm>
            <a:off x="767080" y="4492011"/>
            <a:ext cx="3681736" cy="1243310"/>
          </a:xfrm>
          <a:prstGeom prst="rect">
            <a:avLst/>
          </a:prstGeom>
        </p:spPr>
        <p:txBody>
          <a:bodyPr lIns="182880" tIns="182880" rIns="182880" bIns="182880" anchor="b">
            <a:noAutofit/>
          </a:bodyPr>
          <a:lstStyle>
            <a:lvl1pPr>
              <a:lnSpc>
                <a:spcPct val="100000"/>
              </a:lnSpc>
              <a:spcBef>
                <a:spcPts val="0"/>
              </a:spcBef>
              <a:tabLst>
                <a:tab pos="476250" algn="l"/>
              </a:tabLst>
              <a:defRPr b="1">
                <a:solidFill>
                  <a:schemeClr val="tx1"/>
                </a:solidFill>
                <a:latin typeface="Capital Group Sans" panose="02000503000000020004" pitchFamily="2" charset="0"/>
                <a:ea typeface="+mn-ea"/>
                <a:cs typeface="+mn-cs"/>
                <a:sym typeface="Avenir Next LT Com Demi"/>
              </a:defRPr>
            </a:lvl1pPr>
          </a:lstStyle>
          <a:p>
            <a:r>
              <a:rPr dirty="0"/>
              <a:t>Subtitle</a:t>
            </a:r>
          </a:p>
        </p:txBody>
      </p:sp>
      <p:pic>
        <p:nvPicPr>
          <p:cNvPr id="6" name="Picture 5">
            <a:extLst>
              <a:ext uri="{FF2B5EF4-FFF2-40B4-BE49-F238E27FC236}">
                <a16:creationId xmlns:a16="http://schemas.microsoft.com/office/drawing/2014/main" id="{EFCCE6DC-72CC-DBFD-479F-C36F0DFB65C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7010400"/>
          </a:xfrm>
          <a:prstGeom prst="rect">
            <a:avLst/>
          </a:prstGeom>
        </p:spPr>
      </p:pic>
    </p:spTree>
    <p:extLst>
      <p:ext uri="{BB962C8B-B14F-4D97-AF65-F5344CB8AC3E}">
        <p14:creationId xmlns:p14="http://schemas.microsoft.com/office/powerpoint/2010/main" val="3596030549"/>
      </p:ext>
    </p:extLst>
  </p:cSld>
  <p:clrMapOvr>
    <a:masterClrMapping/>
  </p:clrMapOvr>
  <p:transition spd="med"/>
  <p:extLst>
    <p:ext uri="{DCECCB84-F9BA-43D5-87BE-67443E8EF086}">
      <p15:sldGuideLst xmlns:p15="http://schemas.microsoft.com/office/powerpoint/2012/main">
        <p15:guide id="1" pos="4974" userDrawn="1">
          <p15:clr>
            <a:srgbClr val="A4A3A4"/>
          </p15:clr>
        </p15:guide>
        <p15:guide id="2" pos="5103" userDrawn="1">
          <p15:clr>
            <a:srgbClr val="A4A3A4"/>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FORMAL Divider Aperture 1">
    <p:spTree>
      <p:nvGrpSpPr>
        <p:cNvPr id="1" name=""/>
        <p:cNvGrpSpPr/>
        <p:nvPr/>
      </p:nvGrpSpPr>
      <p:grpSpPr>
        <a:xfrm>
          <a:off x="0" y="0"/>
          <a:ext cx="0" cy="0"/>
          <a:chOff x="0" y="0"/>
          <a:chExt cx="0" cy="0"/>
        </a:xfrm>
      </p:grpSpPr>
      <p:sp>
        <p:nvSpPr>
          <p:cNvPr id="445" name="Rectangle"/>
          <p:cNvSpPr/>
          <p:nvPr/>
        </p:nvSpPr>
        <p:spPr>
          <a:xfrm>
            <a:off x="0" y="244"/>
            <a:ext cx="8887942" cy="4113397"/>
          </a:xfrm>
          <a:prstGeom prst="rect">
            <a:avLst/>
          </a:prstGeom>
          <a:solidFill>
            <a:srgbClr val="FFFFFF"/>
          </a:solidFill>
          <a:ln w="12700">
            <a:miter lim="400000"/>
          </a:ln>
        </p:spPr>
        <p:txBody>
          <a:bodyPr lIns="19050" tIns="19050" rIns="19050" bIns="19050" anchor="ctr"/>
          <a:lstStyle/>
          <a:p>
            <a:pPr>
              <a:defRPr sz="3000">
                <a:solidFill>
                  <a:srgbClr val="FFFFFF"/>
                </a:solidFill>
                <a:effectLst>
                  <a:outerShdw blurRad="38100" dist="12700" dir="5400000" rotWithShape="0">
                    <a:srgbClr val="000000">
                      <a:alpha val="50000"/>
                    </a:srgbClr>
                  </a:outerShdw>
                </a:effectLst>
              </a:defRPr>
            </a:pPr>
            <a:endParaRPr sz="1500" dirty="0">
              <a:latin typeface="Capital Group Sans" panose="02000503000000020004" pitchFamily="2" charset="0"/>
            </a:endParaRPr>
          </a:p>
        </p:txBody>
      </p:sp>
      <p:sp>
        <p:nvSpPr>
          <p:cNvPr id="446" name="Title Text"/>
          <p:cNvSpPr txBox="1">
            <a:spLocks noGrp="1"/>
          </p:cNvSpPr>
          <p:nvPr>
            <p:ph type="title"/>
          </p:nvPr>
        </p:nvSpPr>
        <p:spPr>
          <a:xfrm>
            <a:off x="571503" y="456744"/>
            <a:ext cx="7519715" cy="3175001"/>
          </a:xfrm>
          <a:prstGeom prst="rect">
            <a:avLst/>
          </a:prstGeom>
        </p:spPr>
        <p:txBody>
          <a:bodyPr anchor="t"/>
          <a:lstStyle>
            <a:lvl1pPr>
              <a:lnSpc>
                <a:spcPct val="90000"/>
              </a:lnSpc>
              <a:defRPr sz="7200" spc="-72"/>
            </a:lvl1pPr>
          </a:lstStyle>
          <a:p>
            <a:r>
              <a:t>Title Text</a:t>
            </a:r>
          </a:p>
        </p:txBody>
      </p:sp>
      <p:sp>
        <p:nvSpPr>
          <p:cNvPr id="447" name="Slide Number"/>
          <p:cNvSpPr txBox="1">
            <a:spLocks noGrp="1"/>
          </p:cNvSpPr>
          <p:nvPr>
            <p:ph type="sldNum" sz="quarter" idx="2"/>
          </p:nvPr>
        </p:nvSpPr>
        <p:spPr>
          <a:xfrm>
            <a:off x="10908857" y="6400800"/>
            <a:ext cx="711647" cy="126509"/>
          </a:xfrm>
          <a:prstGeom prst="rect">
            <a:avLst/>
          </a:prstGeom>
        </p:spPr>
        <p:txBody>
          <a:bodyPr/>
          <a:lstStyle>
            <a:lvl1pPr>
              <a:defRPr>
                <a:solidFill>
                  <a:srgbClr val="7D726D"/>
                </a:solidFill>
                <a:latin typeface="Capital Group Sans" panose="02000503000000020004" pitchFamily="2" charset="0"/>
              </a:defRPr>
            </a:lvl1pPr>
          </a:lstStyle>
          <a:p>
            <a:fld id="{86CB4B4D-7CA3-9044-876B-883B54F8677D}" type="slidenum">
              <a:rPr lang="en-US" smtClean="0"/>
              <a:pPr/>
              <a:t>‹#›</a:t>
            </a:fld>
            <a:endParaRPr lang="en-US" dirty="0"/>
          </a:p>
        </p:txBody>
      </p:sp>
      <p:sp>
        <p:nvSpPr>
          <p:cNvPr id="448" name="Footnotes"/>
          <p:cNvSpPr txBox="1">
            <a:spLocks noGrp="1"/>
          </p:cNvSpPr>
          <p:nvPr>
            <p:ph type="body" sz="quarter" idx="13"/>
          </p:nvPr>
        </p:nvSpPr>
        <p:spPr>
          <a:xfrm>
            <a:off x="571500" y="6111564"/>
            <a:ext cx="7955280" cy="135422"/>
          </a:xfrm>
          <a:prstGeom prst="rect">
            <a:avLst/>
          </a:prstGeom>
        </p:spPr>
        <p:txBody>
          <a:bodyPr anchor="b">
            <a:noAutofit/>
          </a:bodyPr>
          <a:lstStyle>
            <a:lvl1pPr>
              <a:lnSpc>
                <a:spcPct val="110000"/>
              </a:lnSpc>
              <a:spcBef>
                <a:spcPts val="600"/>
              </a:spcBef>
              <a:defRPr sz="800">
                <a:solidFill>
                  <a:schemeClr val="accent5"/>
                </a:solidFill>
                <a:latin typeface="Capital Group Sans" panose="02000503000000020004" pitchFamily="2" charset="0"/>
              </a:defRPr>
            </a:lvl1pPr>
          </a:lstStyle>
          <a:p>
            <a:r>
              <a:rPr dirty="0"/>
              <a:t>Footnotes</a:t>
            </a:r>
          </a:p>
        </p:txBody>
      </p:sp>
      <p:sp>
        <p:nvSpPr>
          <p:cNvPr id="449" name="© The Capital Group Companies, Inc."/>
          <p:cNvSpPr txBox="1"/>
          <p:nvPr/>
        </p:nvSpPr>
        <p:spPr>
          <a:xfrm>
            <a:off x="571500" y="6400710"/>
            <a:ext cx="1772921" cy="125804"/>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l">
              <a:lnSpc>
                <a:spcPct val="110000"/>
              </a:lnSpc>
              <a:spcBef>
                <a:spcPts val="1200"/>
              </a:spcBef>
              <a:defRPr sz="1600">
                <a:solidFill>
                  <a:srgbClr val="5E5E5E"/>
                </a:solidFill>
              </a:defRPr>
            </a:lvl1pPr>
          </a:lstStyle>
          <a:p>
            <a:r>
              <a:rPr lang="en-US" sz="800" dirty="0">
                <a:solidFill>
                  <a:srgbClr val="7D726D"/>
                </a:solidFill>
                <a:latin typeface="Capital Group Sans" panose="02000503000000020004" pitchFamily="2" charset="0"/>
              </a:rPr>
              <a:t>© Capital Group. All rights reserved.</a:t>
            </a:r>
            <a:endParaRPr sz="800" dirty="0">
              <a:solidFill>
                <a:srgbClr val="7D726D"/>
              </a:solidFill>
              <a:latin typeface="Capital Group Sans" panose="02000503000000020004" pitchFamily="2" charset="0"/>
            </a:endParaRPr>
          </a:p>
        </p:txBody>
      </p:sp>
      <p:sp>
        <p:nvSpPr>
          <p:cNvPr id="450" name="For financial professionals only. Not for use with the public."/>
          <p:cNvSpPr txBox="1"/>
          <p:nvPr/>
        </p:nvSpPr>
        <p:spPr>
          <a:xfrm>
            <a:off x="571500" y="6532790"/>
            <a:ext cx="2882199" cy="122982"/>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l">
              <a:lnSpc>
                <a:spcPct val="110000"/>
              </a:lnSpc>
              <a:spcBef>
                <a:spcPts val="1200"/>
              </a:spcBef>
              <a:defRPr sz="1600">
                <a:solidFill>
                  <a:srgbClr val="5E5E5E"/>
                </a:solidFill>
              </a:defRPr>
            </a:lvl1pPr>
          </a:lstStyle>
          <a:p>
            <a:r>
              <a:rPr sz="800" dirty="0">
                <a:solidFill>
                  <a:srgbClr val="7D726D"/>
                </a:solidFill>
                <a:latin typeface="Capital Group Sans" panose="02000503000000020004" pitchFamily="2" charset="0"/>
              </a:rPr>
              <a:t>For financial professionals only. Not for use with the public.</a:t>
            </a:r>
          </a:p>
        </p:txBody>
      </p:sp>
      <p:sp>
        <p:nvSpPr>
          <p:cNvPr id="451" name="Subtitle"/>
          <p:cNvSpPr>
            <a:spLocks noGrp="1"/>
          </p:cNvSpPr>
          <p:nvPr>
            <p:ph type="body" sz="quarter" idx="14"/>
          </p:nvPr>
        </p:nvSpPr>
        <p:spPr>
          <a:xfrm>
            <a:off x="571500" y="4647487"/>
            <a:ext cx="6348822" cy="1327864"/>
          </a:xfrm>
          <a:prstGeom prst="rect">
            <a:avLst/>
          </a:prstGeom>
        </p:spPr>
        <p:txBody>
          <a:bodyPr>
            <a:noAutofit/>
          </a:bodyPr>
          <a:lstStyle>
            <a:lvl1pPr>
              <a:lnSpc>
                <a:spcPct val="100000"/>
              </a:lnSpc>
              <a:spcBef>
                <a:spcPts val="0"/>
              </a:spcBef>
              <a:tabLst>
                <a:tab pos="476250" algn="l"/>
              </a:tabLst>
              <a:defRPr sz="3000" b="1" spc="-30">
                <a:solidFill>
                  <a:schemeClr val="tx1"/>
                </a:solidFill>
                <a:latin typeface="Capital Group Sans" panose="02000503000000020004" pitchFamily="2" charset="0"/>
                <a:ea typeface="+mn-ea"/>
                <a:cs typeface="+mn-cs"/>
                <a:sym typeface="Avenir Next LT Com Demi"/>
              </a:defRPr>
            </a:lvl1pPr>
          </a:lstStyle>
          <a:p>
            <a:r>
              <a:rPr dirty="0"/>
              <a:t>Subtitle</a:t>
            </a:r>
          </a:p>
        </p:txBody>
      </p:sp>
      <p:sp>
        <p:nvSpPr>
          <p:cNvPr id="452" name="Line"/>
          <p:cNvSpPr/>
          <p:nvPr/>
        </p:nvSpPr>
        <p:spPr>
          <a:xfrm flipH="1">
            <a:off x="8887944" y="0"/>
            <a:ext cx="1" cy="6858000"/>
          </a:xfrm>
          <a:prstGeom prst="line">
            <a:avLst/>
          </a:prstGeom>
          <a:ln w="177800">
            <a:solidFill>
              <a:srgbClr val="74C3EA"/>
            </a:solidFill>
            <a:miter lim="400000"/>
          </a:ln>
        </p:spPr>
        <p:txBody>
          <a:bodyPr lIns="0" tIns="0" rIns="0" bIns="0"/>
          <a:lstStyle/>
          <a:p>
            <a:pPr>
              <a:defRPr sz="3000">
                <a:solidFill>
                  <a:srgbClr val="FFFFFF"/>
                </a:solidFill>
                <a:effectLst>
                  <a:outerShdw blurRad="38100" dist="12700" dir="5400000" rotWithShape="0">
                    <a:srgbClr val="000000">
                      <a:alpha val="50000"/>
                    </a:srgbClr>
                  </a:outerShdw>
                </a:effectLst>
              </a:defRPr>
            </a:pPr>
            <a:endParaRPr sz="1500" dirty="0">
              <a:latin typeface="Capital Group Sans" panose="02000503000000020004" pitchFamily="2" charset="0"/>
            </a:endParaRPr>
          </a:p>
        </p:txBody>
      </p:sp>
      <p:sp>
        <p:nvSpPr>
          <p:cNvPr id="453" name="Line"/>
          <p:cNvSpPr/>
          <p:nvPr/>
        </p:nvSpPr>
        <p:spPr>
          <a:xfrm flipV="1">
            <a:off x="0" y="4102212"/>
            <a:ext cx="12192000" cy="2027"/>
          </a:xfrm>
          <a:prstGeom prst="line">
            <a:avLst/>
          </a:prstGeom>
          <a:ln w="177800">
            <a:solidFill>
              <a:srgbClr val="74CECC"/>
            </a:solidFill>
            <a:miter lim="400000"/>
          </a:ln>
        </p:spPr>
        <p:txBody>
          <a:bodyPr lIns="0" tIns="0" rIns="0" bIns="0"/>
          <a:lstStyle/>
          <a:p>
            <a:pPr>
              <a:defRPr sz="3000">
                <a:solidFill>
                  <a:srgbClr val="FFFFFF"/>
                </a:solidFill>
                <a:effectLst>
                  <a:outerShdw blurRad="38100" dist="12700" dir="5400000" rotWithShape="0">
                    <a:srgbClr val="000000">
                      <a:alpha val="50000"/>
                    </a:srgbClr>
                  </a:outerShdw>
                </a:effectLst>
              </a:defRPr>
            </a:pPr>
            <a:endParaRPr sz="1500" dirty="0">
              <a:latin typeface="Capital Group Sans" panose="02000503000000020004" pitchFamily="2" charset="0"/>
            </a:endParaRPr>
          </a:p>
        </p:txBody>
      </p:sp>
      <p:sp>
        <p:nvSpPr>
          <p:cNvPr id="454" name="Shape"/>
          <p:cNvSpPr/>
          <p:nvPr/>
        </p:nvSpPr>
        <p:spPr>
          <a:xfrm>
            <a:off x="8800314" y="4015595"/>
            <a:ext cx="175261" cy="17526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rgbClr val="007EA3">
              <a:alpha val="50000"/>
            </a:srgbClr>
          </a:solidFill>
          <a:ln w="12700">
            <a:miter lim="400000"/>
          </a:ln>
        </p:spPr>
        <p:txBody>
          <a:bodyPr lIns="19050" tIns="19050" rIns="19050" bIns="19050" anchor="ctr"/>
          <a:lstStyle/>
          <a:p>
            <a:pP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FORMAL High-Impact">
    <p:bg>
      <p:bgPr>
        <a:solidFill>
          <a:srgbClr val="005F9E"/>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F421C92-0868-B9CE-2E79-D9A3235A694F}"/>
              </a:ext>
            </a:extLst>
          </p:cNvPr>
          <p:cNvSpPr/>
          <p:nvPr userDrawn="1"/>
        </p:nvSpPr>
        <p:spPr>
          <a:xfrm>
            <a:off x="0" y="0"/>
            <a:ext cx="12192000" cy="6858000"/>
          </a:xfrm>
          <a:prstGeom prst="rect">
            <a:avLst/>
          </a:prstGeom>
          <a:solidFill>
            <a:srgbClr val="005F9E"/>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8100" tIns="38100" rIns="38100" bIns="38100" numCol="1" spcCol="38100" rtlCol="0" anchor="ctr">
            <a:sp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Capital Group Sans"/>
              <a:ea typeface="Capital Group Sans"/>
              <a:cs typeface="Capital Group Sans"/>
              <a:sym typeface="Capital Group Sans"/>
            </a:endParaRPr>
          </a:p>
        </p:txBody>
      </p:sp>
      <p:sp>
        <p:nvSpPr>
          <p:cNvPr id="496" name="Title Text"/>
          <p:cNvSpPr txBox="1">
            <a:spLocks noGrp="1"/>
          </p:cNvSpPr>
          <p:nvPr>
            <p:ph type="title"/>
          </p:nvPr>
        </p:nvSpPr>
        <p:spPr>
          <a:xfrm>
            <a:off x="571500" y="455290"/>
            <a:ext cx="9397492" cy="763390"/>
          </a:xfrm>
          <a:prstGeom prst="rect">
            <a:avLst/>
          </a:prstGeom>
        </p:spPr>
        <p:txBody>
          <a:bodyPr anchor="t"/>
          <a:lstStyle>
            <a:lvl1pPr>
              <a:defRPr sz="3600" spc="-36">
                <a:solidFill>
                  <a:srgbClr val="FFFFFF"/>
                </a:solidFill>
              </a:defRPr>
            </a:lvl1pPr>
          </a:lstStyle>
          <a:p>
            <a:r>
              <a:t>Title Text</a:t>
            </a:r>
          </a:p>
        </p:txBody>
      </p:sp>
      <p:sp>
        <p:nvSpPr>
          <p:cNvPr id="497" name="Body Level One…"/>
          <p:cNvSpPr txBox="1">
            <a:spLocks noGrp="1"/>
          </p:cNvSpPr>
          <p:nvPr>
            <p:ph type="body" idx="1"/>
          </p:nvPr>
        </p:nvSpPr>
        <p:spPr>
          <a:xfrm>
            <a:off x="571500" y="1672391"/>
            <a:ext cx="8227542" cy="4191001"/>
          </a:xfrm>
          <a:prstGeom prst="rect">
            <a:avLst/>
          </a:prstGeom>
        </p:spPr>
        <p:txBody>
          <a:bodyPr/>
          <a:lstStyle>
            <a:lvl1pPr>
              <a:lnSpc>
                <a:spcPct val="110000"/>
              </a:lnSpc>
              <a:spcBef>
                <a:spcPts val="1800"/>
              </a:spcBef>
              <a:defRPr sz="2700" b="1">
                <a:solidFill>
                  <a:srgbClr val="FFFFFF"/>
                </a:solidFill>
                <a:latin typeface="Capital Group Sans" panose="02000503000000020004" pitchFamily="2" charset="0"/>
                <a:ea typeface="+mn-ea"/>
                <a:cs typeface="+mn-cs"/>
                <a:sym typeface="Avenir Next LT Com Demi"/>
              </a:defRPr>
            </a:lvl1pPr>
            <a:lvl2pPr>
              <a:lnSpc>
                <a:spcPct val="110000"/>
              </a:lnSpc>
              <a:spcBef>
                <a:spcPts val="1800"/>
              </a:spcBef>
              <a:defRPr sz="2700" b="1">
                <a:solidFill>
                  <a:srgbClr val="FFFFFF"/>
                </a:solidFill>
                <a:latin typeface="Capital Group Sans" panose="02000503000000020004" pitchFamily="2" charset="0"/>
                <a:ea typeface="+mn-ea"/>
                <a:cs typeface="+mn-cs"/>
                <a:sym typeface="Avenir Next LT Com Demi"/>
              </a:defRPr>
            </a:lvl2pPr>
            <a:lvl3pPr>
              <a:lnSpc>
                <a:spcPct val="110000"/>
              </a:lnSpc>
              <a:spcBef>
                <a:spcPts val="1800"/>
              </a:spcBef>
              <a:defRPr sz="2700" b="1">
                <a:solidFill>
                  <a:srgbClr val="FFFFFF"/>
                </a:solidFill>
                <a:latin typeface="Capital Group Sans" panose="02000503000000020004" pitchFamily="2" charset="0"/>
                <a:ea typeface="+mn-ea"/>
                <a:cs typeface="+mn-cs"/>
                <a:sym typeface="Avenir Next LT Com Demi"/>
              </a:defRPr>
            </a:lvl3pPr>
            <a:lvl4pPr>
              <a:lnSpc>
                <a:spcPct val="110000"/>
              </a:lnSpc>
              <a:spcBef>
                <a:spcPts val="1800"/>
              </a:spcBef>
              <a:defRPr sz="2700" b="1">
                <a:solidFill>
                  <a:srgbClr val="FFFFFF"/>
                </a:solidFill>
                <a:latin typeface="Capital Group Sans" panose="02000503000000020004" pitchFamily="2" charset="0"/>
                <a:ea typeface="+mn-ea"/>
                <a:cs typeface="+mn-cs"/>
                <a:sym typeface="Avenir Next LT Com Demi"/>
              </a:defRPr>
            </a:lvl4pPr>
            <a:lvl5pPr>
              <a:lnSpc>
                <a:spcPct val="110000"/>
              </a:lnSpc>
              <a:spcBef>
                <a:spcPts val="1800"/>
              </a:spcBef>
              <a:defRPr sz="2700" b="1">
                <a:solidFill>
                  <a:srgbClr val="FFFFFF"/>
                </a:solidFill>
                <a:latin typeface="Capital Group Sans" panose="02000503000000020004" pitchFamily="2" charset="0"/>
                <a:ea typeface="+mn-ea"/>
                <a:cs typeface="+mn-cs"/>
                <a:sym typeface="Avenir Next LT Com Demi"/>
              </a:defRPr>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498" name="Slide Number"/>
          <p:cNvSpPr txBox="1">
            <a:spLocks noGrp="1"/>
          </p:cNvSpPr>
          <p:nvPr>
            <p:ph type="sldNum" sz="quarter" idx="2"/>
          </p:nvPr>
        </p:nvSpPr>
        <p:spPr>
          <a:xfrm>
            <a:off x="10908857" y="6400800"/>
            <a:ext cx="711647" cy="126509"/>
          </a:xfrm>
          <a:prstGeom prst="rect">
            <a:avLst/>
          </a:prstGeom>
        </p:spPr>
        <p:txBody>
          <a:bodyPr/>
          <a:lstStyle>
            <a:lvl1pPr>
              <a:defRPr>
                <a:solidFill>
                  <a:srgbClr val="FFFFFF"/>
                </a:solidFill>
                <a:latin typeface="Capital Group Sans" panose="02000503000000020004" pitchFamily="2" charset="0"/>
              </a:defRPr>
            </a:lvl1pPr>
          </a:lstStyle>
          <a:p>
            <a:fld id="{86CB4B4D-7CA3-9044-876B-883B54F8677D}" type="slidenum">
              <a:rPr lang="en-US" smtClean="0"/>
              <a:pPr/>
              <a:t>‹#›</a:t>
            </a:fld>
            <a:endParaRPr lang="en-US" dirty="0"/>
          </a:p>
        </p:txBody>
      </p:sp>
      <p:sp>
        <p:nvSpPr>
          <p:cNvPr id="499" name="Footnotes"/>
          <p:cNvSpPr txBox="1">
            <a:spLocks noGrp="1"/>
          </p:cNvSpPr>
          <p:nvPr>
            <p:ph type="body" sz="quarter" idx="13"/>
          </p:nvPr>
        </p:nvSpPr>
        <p:spPr>
          <a:xfrm>
            <a:off x="571500" y="6124004"/>
            <a:ext cx="7289800" cy="122982"/>
          </a:xfrm>
          <a:prstGeom prst="rect">
            <a:avLst/>
          </a:prstGeom>
        </p:spPr>
        <p:txBody>
          <a:bodyPr anchor="b">
            <a:spAutoFit/>
          </a:bodyPr>
          <a:lstStyle>
            <a:lvl1pPr>
              <a:lnSpc>
                <a:spcPct val="110000"/>
              </a:lnSpc>
              <a:spcBef>
                <a:spcPts val="600"/>
              </a:spcBef>
              <a:defRPr sz="800">
                <a:solidFill>
                  <a:srgbClr val="FFFFFF"/>
                </a:solidFill>
                <a:latin typeface="Capital Group Sans" panose="02000503000000020004" pitchFamily="2" charset="0"/>
              </a:defRPr>
            </a:lvl1pPr>
          </a:lstStyle>
          <a:p>
            <a:r>
              <a:rPr dirty="0"/>
              <a:t>Footnotes</a:t>
            </a:r>
          </a:p>
        </p:txBody>
      </p:sp>
      <p:sp>
        <p:nvSpPr>
          <p:cNvPr id="500" name="© The Capital Group Companies, Inc.">
            <a:extLst>
              <a:ext uri="{C183D7F6-B498-43B3-948B-1728B52AA6E4}">
                <adec:decorative xmlns:adec="http://schemas.microsoft.com/office/drawing/2017/decorative" val="1"/>
              </a:ext>
            </a:extLst>
          </p:cNvPr>
          <p:cNvSpPr txBox="1"/>
          <p:nvPr/>
        </p:nvSpPr>
        <p:spPr>
          <a:xfrm>
            <a:off x="571500" y="6400710"/>
            <a:ext cx="2063065" cy="125804"/>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l">
              <a:lnSpc>
                <a:spcPct val="110000"/>
              </a:lnSpc>
              <a:spcBef>
                <a:spcPts val="1200"/>
              </a:spcBef>
              <a:defRPr sz="1600">
                <a:solidFill>
                  <a:srgbClr val="FFFFFF">
                    <a:alpha val="75000"/>
                  </a:srgbClr>
                </a:solidFill>
              </a:defRPr>
            </a:lvl1pPr>
          </a:lstStyle>
          <a:p>
            <a:r>
              <a:rPr lang="en-US" sz="800" dirty="0">
                <a:latin typeface="Capital Group Sans" panose="02000503000000020004" pitchFamily="2" charset="0"/>
              </a:rPr>
              <a:t>© 2026 Capital Group. All rights reserved.</a:t>
            </a:r>
            <a:endParaRPr sz="800" dirty="0">
              <a:latin typeface="Capital Group Sans" panose="02000503000000020004" pitchFamily="2" charset="0"/>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FORMAL Title/Subtitle only">
    <p:spTree>
      <p:nvGrpSpPr>
        <p:cNvPr id="1" name=""/>
        <p:cNvGrpSpPr/>
        <p:nvPr/>
      </p:nvGrpSpPr>
      <p:grpSpPr>
        <a:xfrm>
          <a:off x="0" y="0"/>
          <a:ext cx="0" cy="0"/>
          <a:chOff x="0" y="0"/>
          <a:chExt cx="0" cy="0"/>
        </a:xfrm>
      </p:grpSpPr>
      <p:sp>
        <p:nvSpPr>
          <p:cNvPr id="509" name="Title Text"/>
          <p:cNvSpPr txBox="1">
            <a:spLocks noGrp="1"/>
          </p:cNvSpPr>
          <p:nvPr>
            <p:ph type="title"/>
          </p:nvPr>
        </p:nvSpPr>
        <p:spPr>
          <a:xfrm>
            <a:off x="571500" y="368300"/>
            <a:ext cx="9397492" cy="381000"/>
          </a:xfrm>
          <a:prstGeom prst="rect">
            <a:avLst/>
          </a:prstGeom>
        </p:spPr>
        <p:txBody>
          <a:bodyPr anchor="t"/>
          <a:lstStyle>
            <a:lvl1pPr>
              <a:defRPr sz="2400" spc="-24">
                <a:solidFill>
                  <a:srgbClr val="073674"/>
                </a:solidFill>
              </a:defRPr>
            </a:lvl1pPr>
          </a:lstStyle>
          <a:p>
            <a:r>
              <a:rPr dirty="0"/>
              <a:t>Title Text</a:t>
            </a:r>
          </a:p>
        </p:txBody>
      </p:sp>
      <p:sp>
        <p:nvSpPr>
          <p:cNvPr id="511" name="Slide Number"/>
          <p:cNvSpPr txBox="1">
            <a:spLocks noGrp="1"/>
          </p:cNvSpPr>
          <p:nvPr>
            <p:ph type="sldNum" sz="quarter" idx="2"/>
          </p:nvPr>
        </p:nvSpPr>
        <p:spPr>
          <a:xfrm>
            <a:off x="10908857" y="6400800"/>
            <a:ext cx="711647" cy="126509"/>
          </a:xfrm>
          <a:prstGeom prst="rect">
            <a:avLst/>
          </a:prstGeom>
        </p:spPr>
        <p:txBody>
          <a:bodyPr/>
          <a:lstStyle>
            <a:lvl1pPr>
              <a:defRPr>
                <a:solidFill>
                  <a:srgbClr val="7D726D"/>
                </a:solidFill>
                <a:latin typeface="Capital Group Sans" panose="02000503000000020004" pitchFamily="2" charset="0"/>
              </a:defRPr>
            </a:lvl1pPr>
          </a:lstStyle>
          <a:p>
            <a:fld id="{86CB4B4D-7CA3-9044-876B-883B54F8677D}" type="slidenum">
              <a:rPr lang="en-US" smtClean="0"/>
              <a:pPr/>
              <a:t>‹#›</a:t>
            </a:fld>
            <a:endParaRPr lang="en-US" dirty="0"/>
          </a:p>
        </p:txBody>
      </p:sp>
      <p:sp>
        <p:nvSpPr>
          <p:cNvPr id="513" name="Subtitle"/>
          <p:cNvSpPr>
            <a:spLocks noGrp="1"/>
          </p:cNvSpPr>
          <p:nvPr>
            <p:ph type="body" sz="quarter" idx="13"/>
          </p:nvPr>
        </p:nvSpPr>
        <p:spPr>
          <a:xfrm>
            <a:off x="571500" y="965200"/>
            <a:ext cx="9397492" cy="266700"/>
          </a:xfrm>
          <a:prstGeom prst="rect">
            <a:avLst/>
          </a:prstGeom>
        </p:spPr>
        <p:txBody>
          <a:bodyPr lIns="0" tIns="0" rIns="0" bIns="0">
            <a:noAutofit/>
          </a:bodyPr>
          <a:lstStyle>
            <a:lvl1pPr>
              <a:lnSpc>
                <a:spcPct val="100000"/>
              </a:lnSpc>
              <a:spcBef>
                <a:spcPts val="0"/>
              </a:spcBef>
              <a:tabLst>
                <a:tab pos="476250" algn="l"/>
              </a:tabLst>
              <a:defRPr b="1">
                <a:solidFill>
                  <a:schemeClr val="tx1"/>
                </a:solidFill>
                <a:latin typeface="Capital Group Sans" panose="02000503000000020004" pitchFamily="2" charset="0"/>
                <a:ea typeface="+mn-ea"/>
                <a:cs typeface="+mn-cs"/>
                <a:sym typeface="Avenir Next LT Com Demi"/>
              </a:defRPr>
            </a:lvl1pPr>
          </a:lstStyle>
          <a:p>
            <a:r>
              <a:rPr dirty="0"/>
              <a:t>Subtitle</a:t>
            </a:r>
          </a:p>
        </p:txBody>
      </p:sp>
      <p:sp>
        <p:nvSpPr>
          <p:cNvPr id="11" name="© The Capital Group Companies, Inc.">
            <a:extLst>
              <a:ext uri="{C183D7F6-B498-43B3-948B-1728B52AA6E4}">
                <adec:decorative xmlns:adec="http://schemas.microsoft.com/office/drawing/2017/decorative" val="1"/>
              </a:ext>
            </a:extLst>
          </p:cNvPr>
          <p:cNvSpPr txBox="1"/>
          <p:nvPr userDrawn="1"/>
        </p:nvSpPr>
        <p:spPr>
          <a:xfrm>
            <a:off x="571500" y="6400710"/>
            <a:ext cx="2063065" cy="125804"/>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l">
              <a:lnSpc>
                <a:spcPct val="110000"/>
              </a:lnSpc>
              <a:spcBef>
                <a:spcPts val="1200"/>
              </a:spcBef>
              <a:defRPr sz="1600">
                <a:solidFill>
                  <a:srgbClr val="5E5E5E"/>
                </a:solidFill>
              </a:defRPr>
            </a:lvl1pPr>
          </a:lstStyle>
          <a:p>
            <a:r>
              <a:rPr lang="en-US" sz="800" dirty="0">
                <a:solidFill>
                  <a:srgbClr val="7D726D"/>
                </a:solidFill>
                <a:latin typeface="Capital Group Sans" panose="02000503000000020004" pitchFamily="2" charset="0"/>
              </a:rPr>
              <a:t>© 2026 Capital Group. All rights reserved.</a:t>
            </a:r>
            <a:endParaRPr sz="800" dirty="0">
              <a:solidFill>
                <a:srgbClr val="7D726D"/>
              </a:solidFill>
              <a:latin typeface="Capital Group Sans" panose="02000503000000020004" pitchFamily="2" charset="0"/>
            </a:endParaRPr>
          </a:p>
        </p:txBody>
      </p:sp>
      <p:sp>
        <p:nvSpPr>
          <p:cNvPr id="12" name="Footnotes"/>
          <p:cNvSpPr txBox="1">
            <a:spLocks noGrp="1"/>
          </p:cNvSpPr>
          <p:nvPr>
            <p:ph type="body" sz="quarter" idx="14"/>
          </p:nvPr>
        </p:nvSpPr>
        <p:spPr>
          <a:xfrm>
            <a:off x="571500" y="6124004"/>
            <a:ext cx="7289800" cy="122982"/>
          </a:xfrm>
          <a:prstGeom prst="rect">
            <a:avLst/>
          </a:prstGeom>
        </p:spPr>
        <p:txBody>
          <a:bodyPr anchor="b">
            <a:spAutoFit/>
          </a:bodyPr>
          <a:lstStyle>
            <a:lvl1pPr>
              <a:lnSpc>
                <a:spcPct val="110000"/>
              </a:lnSpc>
              <a:spcBef>
                <a:spcPts val="600"/>
              </a:spcBef>
              <a:defRPr sz="800">
                <a:solidFill>
                  <a:schemeClr val="accent5"/>
                </a:solidFill>
                <a:latin typeface="Capital Group Sans" panose="02000503000000020004" pitchFamily="2" charset="0"/>
              </a:defRPr>
            </a:lvl1pPr>
          </a:lstStyle>
          <a:p>
            <a:r>
              <a:rPr dirty="0"/>
              <a:t>Footnotes</a:t>
            </a:r>
          </a:p>
        </p:txBody>
      </p:sp>
      <p:cxnSp>
        <p:nvCxnSpPr>
          <p:cNvPr id="3" name="Straight Connector 2">
            <a:extLst>
              <a:ext uri="{FF2B5EF4-FFF2-40B4-BE49-F238E27FC236}">
                <a16:creationId xmlns:a16="http://schemas.microsoft.com/office/drawing/2014/main" id="{36FBDC51-47E4-1B5A-AADE-9ED2CC828036}"/>
              </a:ext>
            </a:extLst>
          </p:cNvPr>
          <p:cNvCxnSpPr/>
          <p:nvPr userDrawn="1"/>
        </p:nvCxnSpPr>
        <p:spPr>
          <a:xfrm>
            <a:off x="573740" y="833120"/>
            <a:ext cx="11045952" cy="0"/>
          </a:xfrm>
          <a:prstGeom prst="line">
            <a:avLst/>
          </a:prstGeom>
          <a:noFill/>
          <a:ln w="19050" cap="flat">
            <a:solidFill>
              <a:srgbClr val="073674"/>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682164622"/>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ORMAL Blank slide">
    <p:spTree>
      <p:nvGrpSpPr>
        <p:cNvPr id="1" name=""/>
        <p:cNvGrpSpPr/>
        <p:nvPr/>
      </p:nvGrpSpPr>
      <p:grpSpPr>
        <a:xfrm>
          <a:off x="0" y="0"/>
          <a:ext cx="0" cy="0"/>
          <a:chOff x="0" y="0"/>
          <a:chExt cx="0" cy="0"/>
        </a:xfrm>
      </p:grpSpPr>
      <p:sp>
        <p:nvSpPr>
          <p:cNvPr id="511" name="Slide Number"/>
          <p:cNvSpPr txBox="1">
            <a:spLocks noGrp="1"/>
          </p:cNvSpPr>
          <p:nvPr>
            <p:ph type="sldNum" sz="quarter" idx="2"/>
          </p:nvPr>
        </p:nvSpPr>
        <p:spPr>
          <a:xfrm>
            <a:off x="10908857" y="6400800"/>
            <a:ext cx="711647" cy="126509"/>
          </a:xfrm>
          <a:prstGeom prst="rect">
            <a:avLst/>
          </a:prstGeom>
        </p:spPr>
        <p:txBody>
          <a:bodyPr/>
          <a:lstStyle>
            <a:lvl1pPr>
              <a:defRPr>
                <a:solidFill>
                  <a:srgbClr val="7D726D"/>
                </a:solidFill>
                <a:latin typeface="Capital Group Sans" panose="02000503000000020004" pitchFamily="2" charset="0"/>
              </a:defRPr>
            </a:lvl1pPr>
          </a:lstStyle>
          <a:p>
            <a:fld id="{86CB4B4D-7CA3-9044-876B-883B54F8677D}" type="slidenum">
              <a:rPr lang="en-US" smtClean="0"/>
              <a:pPr/>
              <a:t>‹#›</a:t>
            </a:fld>
            <a:endParaRPr lang="en-US" dirty="0"/>
          </a:p>
        </p:txBody>
      </p:sp>
      <p:sp>
        <p:nvSpPr>
          <p:cNvPr id="11" name="© The Capital Group Companies, Inc.">
            <a:extLst>
              <a:ext uri="{C183D7F6-B498-43B3-948B-1728B52AA6E4}">
                <adec:decorative xmlns:adec="http://schemas.microsoft.com/office/drawing/2017/decorative" val="1"/>
              </a:ext>
            </a:extLst>
          </p:cNvPr>
          <p:cNvSpPr txBox="1"/>
          <p:nvPr userDrawn="1"/>
        </p:nvSpPr>
        <p:spPr>
          <a:xfrm>
            <a:off x="571500" y="6400710"/>
            <a:ext cx="2063065" cy="125804"/>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l">
              <a:lnSpc>
                <a:spcPct val="110000"/>
              </a:lnSpc>
              <a:spcBef>
                <a:spcPts val="1200"/>
              </a:spcBef>
              <a:defRPr sz="1600">
                <a:solidFill>
                  <a:srgbClr val="5E5E5E"/>
                </a:solidFill>
              </a:defRPr>
            </a:lvl1pPr>
          </a:lstStyle>
          <a:p>
            <a:r>
              <a:rPr lang="en-US" sz="800" dirty="0">
                <a:solidFill>
                  <a:srgbClr val="7D726D"/>
                </a:solidFill>
                <a:latin typeface="Capital Group Sans" panose="02000503000000020004" pitchFamily="2" charset="0"/>
              </a:rPr>
              <a:t>© 2026 Capital Group. All rights reserved.</a:t>
            </a:r>
            <a:endParaRPr sz="800" dirty="0">
              <a:solidFill>
                <a:srgbClr val="7D726D"/>
              </a:solidFill>
              <a:latin typeface="Capital Group Sans" panose="02000503000000020004" pitchFamily="2" charset="0"/>
            </a:endParaRPr>
          </a:p>
        </p:txBody>
      </p:sp>
    </p:spTree>
    <p:extLst>
      <p:ext uri="{BB962C8B-B14F-4D97-AF65-F5344CB8AC3E}">
        <p14:creationId xmlns:p14="http://schemas.microsoft.com/office/powerpoint/2010/main" val="4203447982"/>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FORMAL Quote">
    <p:bg>
      <p:bgPr>
        <a:solidFill>
          <a:srgbClr val="005F9E"/>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BB538A1-D782-BC20-9CAB-53277513161E}"/>
              </a:ext>
            </a:extLst>
          </p:cNvPr>
          <p:cNvSpPr/>
          <p:nvPr userDrawn="1"/>
        </p:nvSpPr>
        <p:spPr>
          <a:xfrm>
            <a:off x="0" y="-10942"/>
            <a:ext cx="12192000" cy="7315200"/>
          </a:xfrm>
          <a:prstGeom prst="rect">
            <a:avLst/>
          </a:prstGeom>
          <a:solidFill>
            <a:srgbClr val="00539F"/>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8100" tIns="38100" rIns="38100" bIns="38100" numCol="1" spcCol="38100" rtlCol="0" anchor="ctr">
            <a:sp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Capital Group Sans" panose="02000503000000020004" pitchFamily="2" charset="0"/>
              <a:ea typeface="Capital Group Sans"/>
              <a:cs typeface="Capital Group Sans"/>
              <a:sym typeface="Capital Group Sans"/>
            </a:endParaRPr>
          </a:p>
        </p:txBody>
      </p:sp>
      <p:sp>
        <p:nvSpPr>
          <p:cNvPr id="580" name="Body Level One…"/>
          <p:cNvSpPr txBox="1">
            <a:spLocks noGrp="1"/>
          </p:cNvSpPr>
          <p:nvPr>
            <p:ph type="body" idx="1"/>
          </p:nvPr>
        </p:nvSpPr>
        <p:spPr>
          <a:xfrm>
            <a:off x="522655" y="457423"/>
            <a:ext cx="9702957" cy="4724636"/>
          </a:xfrm>
          <a:prstGeom prst="rect">
            <a:avLst/>
          </a:prstGeom>
        </p:spPr>
        <p:txBody>
          <a:bodyPr/>
          <a:lstStyle>
            <a:lvl1pPr marL="266700" indent="-266700">
              <a:lnSpc>
                <a:spcPct val="100000"/>
              </a:lnSpc>
              <a:defRPr sz="6000" b="0">
                <a:solidFill>
                  <a:srgbClr val="FFFFFF"/>
                </a:solidFill>
                <a:latin typeface="Capital Group Sans" panose="02000503000000020004" pitchFamily="2" charset="0"/>
                <a:ea typeface="+mn-ea"/>
                <a:cs typeface="+mn-cs"/>
                <a:sym typeface="Avenir Next LT Com Demi"/>
              </a:defRPr>
            </a:lvl1pPr>
            <a:lvl2pPr marL="266700" indent="-152400">
              <a:lnSpc>
                <a:spcPct val="100000"/>
              </a:lnSpc>
              <a:defRPr sz="6000" b="0">
                <a:solidFill>
                  <a:srgbClr val="FFFFFF"/>
                </a:solidFill>
                <a:latin typeface="Capital Group Sans" panose="02000503000000020004" pitchFamily="2" charset="0"/>
                <a:ea typeface="+mn-ea"/>
                <a:cs typeface="+mn-cs"/>
                <a:sym typeface="Avenir Next LT Com Demi"/>
              </a:defRPr>
            </a:lvl2pPr>
            <a:lvl3pPr marL="266700" indent="-38100">
              <a:lnSpc>
                <a:spcPct val="100000"/>
              </a:lnSpc>
              <a:defRPr sz="6000" b="0">
                <a:solidFill>
                  <a:srgbClr val="FFFFFF"/>
                </a:solidFill>
                <a:latin typeface="Capital Group Sans" panose="02000503000000020004" pitchFamily="2" charset="0"/>
                <a:ea typeface="+mn-ea"/>
                <a:cs typeface="+mn-cs"/>
                <a:sym typeface="Avenir Next LT Com Demi"/>
              </a:defRPr>
            </a:lvl3pPr>
            <a:lvl4pPr marL="266700" indent="76200">
              <a:lnSpc>
                <a:spcPct val="100000"/>
              </a:lnSpc>
              <a:defRPr sz="6000" b="0">
                <a:solidFill>
                  <a:srgbClr val="FFFFFF"/>
                </a:solidFill>
                <a:latin typeface="Capital Group Sans" panose="02000503000000020004" pitchFamily="2" charset="0"/>
                <a:ea typeface="+mn-ea"/>
                <a:cs typeface="+mn-cs"/>
                <a:sym typeface="Avenir Next LT Com Demi"/>
              </a:defRPr>
            </a:lvl4pPr>
            <a:lvl5pPr marL="266700" indent="190500">
              <a:lnSpc>
                <a:spcPct val="100000"/>
              </a:lnSpc>
              <a:defRPr sz="6000" b="0">
                <a:solidFill>
                  <a:srgbClr val="FFFFFF"/>
                </a:solidFill>
                <a:latin typeface="Capital Group Sans" panose="02000503000000020004" pitchFamily="2" charset="0"/>
                <a:ea typeface="+mn-ea"/>
                <a:cs typeface="+mn-cs"/>
                <a:sym typeface="Avenir Next LT Com Demi"/>
              </a:defRPr>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581" name="Slide Number"/>
          <p:cNvSpPr txBox="1">
            <a:spLocks noGrp="1"/>
          </p:cNvSpPr>
          <p:nvPr>
            <p:ph type="sldNum" sz="quarter" idx="2"/>
          </p:nvPr>
        </p:nvSpPr>
        <p:spPr>
          <a:xfrm>
            <a:off x="10908857" y="6400800"/>
            <a:ext cx="711647" cy="126509"/>
          </a:xfrm>
          <a:prstGeom prst="rect">
            <a:avLst/>
          </a:prstGeom>
        </p:spPr>
        <p:txBody>
          <a:bodyPr/>
          <a:lstStyle>
            <a:lvl1pPr>
              <a:defRPr>
                <a:solidFill>
                  <a:srgbClr val="FFFFFF"/>
                </a:solidFill>
                <a:latin typeface="Capital Group Sans" panose="02000503000000020004" pitchFamily="2" charset="0"/>
              </a:defRPr>
            </a:lvl1pPr>
          </a:lstStyle>
          <a:p>
            <a:fld id="{86CB4B4D-7CA3-9044-876B-883B54F8677D}" type="slidenum">
              <a:rPr lang="en-US" smtClean="0"/>
              <a:pPr/>
              <a:t>‹#›</a:t>
            </a:fld>
            <a:endParaRPr lang="en-US" dirty="0"/>
          </a:p>
        </p:txBody>
      </p:sp>
      <p:sp>
        <p:nvSpPr>
          <p:cNvPr id="582" name="Firstname Lastname"/>
          <p:cNvSpPr txBox="1">
            <a:spLocks noGrp="1"/>
          </p:cNvSpPr>
          <p:nvPr>
            <p:ph type="body" sz="quarter" idx="13"/>
          </p:nvPr>
        </p:nvSpPr>
        <p:spPr>
          <a:xfrm>
            <a:off x="571500" y="5410281"/>
            <a:ext cx="5408638" cy="230832"/>
          </a:xfrm>
          <a:prstGeom prst="rect">
            <a:avLst/>
          </a:prstGeom>
        </p:spPr>
        <p:txBody>
          <a:bodyPr>
            <a:spAutoFit/>
          </a:bodyPr>
          <a:lstStyle>
            <a:lvl1pPr>
              <a:lnSpc>
                <a:spcPct val="100000"/>
              </a:lnSpc>
              <a:spcBef>
                <a:spcPts val="0"/>
              </a:spcBef>
              <a:defRPr sz="1500" b="1">
                <a:solidFill>
                  <a:srgbClr val="FFFFFF"/>
                </a:solidFill>
                <a:latin typeface="Capital Group Sans" panose="02000503000000020004" pitchFamily="2" charset="0"/>
                <a:ea typeface="+mn-ea"/>
                <a:cs typeface="+mn-cs"/>
                <a:sym typeface="Avenir Next LT Com Demi"/>
              </a:defRPr>
            </a:lvl1pPr>
          </a:lstStyle>
          <a:p>
            <a:r>
              <a:rPr dirty="0" err="1"/>
              <a:t>Firstname</a:t>
            </a:r>
            <a:r>
              <a:rPr dirty="0"/>
              <a:t> Lastname</a:t>
            </a:r>
          </a:p>
        </p:txBody>
      </p:sp>
      <p:sp>
        <p:nvSpPr>
          <p:cNvPr id="583" name="Title"/>
          <p:cNvSpPr txBox="1">
            <a:spLocks noGrp="1"/>
          </p:cNvSpPr>
          <p:nvPr>
            <p:ph type="body" sz="quarter" idx="14"/>
          </p:nvPr>
        </p:nvSpPr>
        <p:spPr>
          <a:xfrm>
            <a:off x="571500" y="5658484"/>
            <a:ext cx="5408638" cy="230832"/>
          </a:xfrm>
          <a:prstGeom prst="rect">
            <a:avLst/>
          </a:prstGeom>
        </p:spPr>
        <p:txBody>
          <a:bodyPr>
            <a:spAutoFit/>
          </a:bodyPr>
          <a:lstStyle>
            <a:lvl1pPr>
              <a:lnSpc>
                <a:spcPct val="100000"/>
              </a:lnSpc>
              <a:spcBef>
                <a:spcPts val="0"/>
              </a:spcBef>
              <a:defRPr sz="1500">
                <a:solidFill>
                  <a:srgbClr val="FFFFFF"/>
                </a:solidFill>
              </a:defRPr>
            </a:lvl1pPr>
          </a:lstStyle>
          <a:p>
            <a:r>
              <a:t>Title</a:t>
            </a:r>
          </a:p>
        </p:txBody>
      </p:sp>
      <p:sp>
        <p:nvSpPr>
          <p:cNvPr id="585" name="Footnotes"/>
          <p:cNvSpPr txBox="1">
            <a:spLocks noGrp="1"/>
          </p:cNvSpPr>
          <p:nvPr>
            <p:ph type="body" sz="quarter" idx="15"/>
          </p:nvPr>
        </p:nvSpPr>
        <p:spPr>
          <a:xfrm>
            <a:off x="571500" y="6124004"/>
            <a:ext cx="7289800" cy="122982"/>
          </a:xfrm>
          <a:prstGeom prst="rect">
            <a:avLst/>
          </a:prstGeom>
        </p:spPr>
        <p:txBody>
          <a:bodyPr anchor="b">
            <a:spAutoFit/>
          </a:bodyPr>
          <a:lstStyle>
            <a:lvl1pPr>
              <a:lnSpc>
                <a:spcPct val="110000"/>
              </a:lnSpc>
              <a:spcBef>
                <a:spcPts val="600"/>
              </a:spcBef>
              <a:defRPr sz="800">
                <a:solidFill>
                  <a:srgbClr val="FFFFFF"/>
                </a:solidFill>
                <a:latin typeface="Capital Group Sans" panose="02000503000000020004" pitchFamily="2" charset="0"/>
              </a:defRPr>
            </a:lvl1pPr>
          </a:lstStyle>
          <a:p>
            <a:r>
              <a:rPr dirty="0"/>
              <a:t>Footnotes</a:t>
            </a:r>
          </a:p>
        </p:txBody>
      </p:sp>
      <p:sp>
        <p:nvSpPr>
          <p:cNvPr id="586" name="© The Capital Group Companies, Inc.">
            <a:extLst>
              <a:ext uri="{C183D7F6-B498-43B3-948B-1728B52AA6E4}">
                <adec:decorative xmlns:adec="http://schemas.microsoft.com/office/drawing/2017/decorative" val="1"/>
              </a:ext>
            </a:extLst>
          </p:cNvPr>
          <p:cNvSpPr txBox="1"/>
          <p:nvPr/>
        </p:nvSpPr>
        <p:spPr>
          <a:xfrm>
            <a:off x="571500" y="6400710"/>
            <a:ext cx="2063065" cy="125804"/>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l">
              <a:lnSpc>
                <a:spcPct val="110000"/>
              </a:lnSpc>
              <a:spcBef>
                <a:spcPts val="1200"/>
              </a:spcBef>
              <a:defRPr sz="1600">
                <a:solidFill>
                  <a:srgbClr val="FFFFFF">
                    <a:alpha val="75000"/>
                  </a:srgbClr>
                </a:solidFill>
              </a:defRPr>
            </a:lvl1pPr>
          </a:lstStyle>
          <a:p>
            <a:r>
              <a:rPr lang="en-US" sz="800" dirty="0">
                <a:latin typeface="Capital Group Sans" panose="02000503000000020004" pitchFamily="2" charset="0"/>
              </a:rPr>
              <a:t>© 2026 Capital Group. All rights reserved.</a:t>
            </a:r>
            <a:endParaRPr sz="800" dirty="0">
              <a:latin typeface="Capital Group Sans" panose="02000503000000020004" pitchFamily="2" charset="0"/>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571500" y="455253"/>
            <a:ext cx="7288306" cy="1980692"/>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b"/>
          <a:lstStyle/>
          <a:p>
            <a:r>
              <a:rPr dirty="0"/>
              <a:t>Title Text</a:t>
            </a:r>
          </a:p>
        </p:txBody>
      </p:sp>
      <p:sp>
        <p:nvSpPr>
          <p:cNvPr id="3" name="Slide Number"/>
          <p:cNvSpPr txBox="1">
            <a:spLocks noGrp="1"/>
          </p:cNvSpPr>
          <p:nvPr>
            <p:ph type="sldNum" sz="quarter" idx="2"/>
          </p:nvPr>
        </p:nvSpPr>
        <p:spPr>
          <a:xfrm>
            <a:off x="10908857" y="6400707"/>
            <a:ext cx="711647" cy="122982"/>
          </a:xfrm>
          <a:prstGeom prst="rect">
            <a:avLst/>
          </a:prstGeom>
          <a:ln w="12700">
            <a:miter lim="400000"/>
          </a:ln>
        </p:spPr>
        <p:txBody>
          <a:bodyPr lIns="0" tIns="0" rIns="0" bIns="0">
            <a:spAutoFit/>
          </a:bodyPr>
          <a:lstStyle>
            <a:lvl1pPr algn="r">
              <a:lnSpc>
                <a:spcPct val="110000"/>
              </a:lnSpc>
              <a:spcBef>
                <a:spcPts val="600"/>
              </a:spcBef>
              <a:defRPr sz="800">
                <a:solidFill>
                  <a:srgbClr val="5E5E5E"/>
                </a:solidFill>
                <a:latin typeface="Capital Group Sans" panose="02000503000000020004" pitchFamily="2" charset="0"/>
              </a:defRPr>
            </a:lvl1pPr>
          </a:lstStyle>
          <a:p>
            <a:fld id="{86CB4B4D-7CA3-9044-876B-883B54F8677D}" type="slidenum">
              <a:rPr lang="en-US" smtClean="0"/>
              <a:pPr/>
              <a:t>‹#›</a:t>
            </a:fld>
            <a:endParaRPr lang="en-US" dirty="0"/>
          </a:p>
        </p:txBody>
      </p:sp>
      <p:sp>
        <p:nvSpPr>
          <p:cNvPr id="4" name="For internal use only"/>
          <p:cNvSpPr txBox="1"/>
          <p:nvPr/>
        </p:nvSpPr>
        <p:spPr>
          <a:xfrm>
            <a:off x="5598268" y="6400710"/>
            <a:ext cx="995465" cy="122982"/>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nSpc>
                <a:spcPct val="110000"/>
              </a:lnSpc>
              <a:spcBef>
                <a:spcPts val="1200"/>
              </a:spcBef>
              <a:defRPr sz="1600">
                <a:solidFill>
                  <a:srgbClr val="5E5E5E"/>
                </a:solidFill>
              </a:defRPr>
            </a:lvl1pPr>
          </a:lstStyle>
          <a:p>
            <a:r>
              <a:rPr sz="800" dirty="0">
                <a:latin typeface="Capital Group Sans" panose="02000503000000020004" pitchFamily="2" charset="0"/>
              </a:rPr>
              <a:t>For internal use only</a:t>
            </a:r>
          </a:p>
        </p:txBody>
      </p:sp>
      <p:sp>
        <p:nvSpPr>
          <p:cNvPr id="5" name="Department name"/>
          <p:cNvSpPr txBox="1"/>
          <p:nvPr/>
        </p:nvSpPr>
        <p:spPr>
          <a:xfrm>
            <a:off x="571503" y="6400710"/>
            <a:ext cx="880049" cy="122982"/>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l">
              <a:lnSpc>
                <a:spcPct val="110000"/>
              </a:lnSpc>
              <a:spcBef>
                <a:spcPts val="1200"/>
              </a:spcBef>
              <a:defRPr sz="1600">
                <a:solidFill>
                  <a:srgbClr val="5E5E5E"/>
                </a:solidFill>
              </a:defRPr>
            </a:lvl1pPr>
          </a:lstStyle>
          <a:p>
            <a:r>
              <a:rPr sz="800" dirty="0">
                <a:latin typeface="Capital Group Sans" panose="02000503000000020004" pitchFamily="2" charset="0"/>
              </a:rPr>
              <a:t>Department name</a:t>
            </a:r>
          </a:p>
        </p:txBody>
      </p:sp>
      <p:sp>
        <p:nvSpPr>
          <p:cNvPr id="6" name="Line"/>
          <p:cNvSpPr/>
          <p:nvPr/>
        </p:nvSpPr>
        <p:spPr>
          <a:xfrm>
            <a:off x="571500" y="2591522"/>
            <a:ext cx="11049000" cy="1"/>
          </a:xfrm>
          <a:prstGeom prst="line">
            <a:avLst/>
          </a:prstGeom>
          <a:ln w="12700">
            <a:solidFill>
              <a:srgbClr val="929292"/>
            </a:solidFill>
            <a:miter lim="400000"/>
          </a:ln>
        </p:spPr>
        <p:txBody>
          <a:bodyPr lIns="0" tIns="0" rIns="0" bIns="0"/>
          <a:lstStyle/>
          <a:p>
            <a:pPr>
              <a:defRPr sz="3000">
                <a:solidFill>
                  <a:srgbClr val="FFFFFF"/>
                </a:solidFill>
                <a:effectLst>
                  <a:outerShdw blurRad="38100" dist="12700" dir="5400000" rotWithShape="0">
                    <a:srgbClr val="000000">
                      <a:alpha val="50000"/>
                    </a:srgbClr>
                  </a:outerShdw>
                </a:effectLst>
              </a:defRPr>
            </a:pPr>
            <a:r>
              <a:rPr lang="en-US" sz="1500" dirty="0">
                <a:latin typeface="Capital Group Sans" panose="02000503000000020004" pitchFamily="2" charset="0"/>
              </a:rPr>
              <a:t>c</a:t>
            </a:r>
            <a:endParaRPr sz="1500" dirty="0">
              <a:latin typeface="Capital Group Sans" panose="02000503000000020004" pitchFamily="2" charset="0"/>
            </a:endParaRPr>
          </a:p>
        </p:txBody>
      </p:sp>
      <p:sp>
        <p:nvSpPr>
          <p:cNvPr id="8" name="Body Level One…"/>
          <p:cNvSpPr txBox="1">
            <a:spLocks noGrp="1"/>
          </p:cNvSpPr>
          <p:nvPr>
            <p:ph type="body" idx="1"/>
          </p:nvPr>
        </p:nvSpPr>
        <p:spPr>
          <a:xfrm>
            <a:off x="571500" y="1672391"/>
            <a:ext cx="7288306" cy="4191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a:body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12" name="Line"/>
          <p:cNvSpPr/>
          <p:nvPr userDrawn="1"/>
        </p:nvSpPr>
        <p:spPr>
          <a:xfrm>
            <a:off x="89331" y="6247624"/>
            <a:ext cx="11049000" cy="1"/>
          </a:xfrm>
          <a:prstGeom prst="line">
            <a:avLst/>
          </a:prstGeom>
          <a:ln w="12700">
            <a:solidFill>
              <a:srgbClr val="929292"/>
            </a:solidFill>
            <a:miter lim="400000"/>
          </a:ln>
        </p:spPr>
        <p:txBody>
          <a:bodyPr lIns="0" tIns="0" rIns="0" bIns="0"/>
          <a:lstStyle/>
          <a:p>
            <a:pPr>
              <a:defRPr sz="3000">
                <a:solidFill>
                  <a:srgbClr val="FFFFFF"/>
                </a:solidFill>
                <a:effectLst>
                  <a:outerShdw blurRad="38100" dist="12700" dir="5400000" rotWithShape="0">
                    <a:srgbClr val="000000">
                      <a:alpha val="50000"/>
                    </a:srgbClr>
                  </a:outerShdw>
                </a:effectLst>
              </a:defRPr>
            </a:pPr>
            <a:endParaRPr sz="1500" dirty="0">
              <a:latin typeface="Capital Group Sans" panose="02000503000000020004" pitchFamily="2" charset="0"/>
            </a:endParaRPr>
          </a:p>
        </p:txBody>
      </p:sp>
      <p:sp>
        <p:nvSpPr>
          <p:cNvPr id="13" name="Rectangle 12"/>
          <p:cNvSpPr/>
          <p:nvPr userDrawn="1"/>
        </p:nvSpPr>
        <p:spPr>
          <a:xfrm>
            <a:off x="0" y="5241974"/>
            <a:ext cx="571503" cy="538609"/>
          </a:xfrm>
          <a:prstGeom prst="rect">
            <a:avLst/>
          </a:prstGeom>
          <a:solidFill>
            <a:srgbClr val="00539F"/>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8100" tIns="38100" rIns="38100" bIns="38100" numCol="1" spcCol="38100" rtlCol="0" anchor="ctr">
            <a:sp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Capital Group Sans" panose="02000503000000020004" pitchFamily="2" charset="0"/>
              <a:ea typeface="Capital Group Sans"/>
              <a:cs typeface="Capital Group Sans"/>
              <a:sym typeface="Capital Group Sans"/>
            </a:endParaRPr>
          </a:p>
        </p:txBody>
      </p:sp>
      <p:sp>
        <p:nvSpPr>
          <p:cNvPr id="14" name="Rectangle 13"/>
          <p:cNvSpPr/>
          <p:nvPr userDrawn="1"/>
        </p:nvSpPr>
        <p:spPr>
          <a:xfrm>
            <a:off x="-3" y="6220616"/>
            <a:ext cx="1645920" cy="538609"/>
          </a:xfrm>
          <a:prstGeom prst="rect">
            <a:avLst/>
          </a:prstGeom>
          <a:solidFill>
            <a:srgbClr val="00539F"/>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8100" tIns="38100" rIns="38100" bIns="38100" numCol="1" spcCol="38100" rtlCol="0" anchor="ctr">
            <a:sp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Capital Group Sans" panose="02000503000000020004" pitchFamily="2" charset="0"/>
              <a:ea typeface="Capital Group Sans"/>
              <a:cs typeface="Capital Group Sans"/>
              <a:sym typeface="Capital Group Sans"/>
            </a:endParaRPr>
          </a:p>
        </p:txBody>
      </p:sp>
      <p:sp>
        <p:nvSpPr>
          <p:cNvPr id="15" name="Rectangle 14"/>
          <p:cNvSpPr/>
          <p:nvPr userDrawn="1"/>
        </p:nvSpPr>
        <p:spPr>
          <a:xfrm>
            <a:off x="10546080" y="6220616"/>
            <a:ext cx="1645920" cy="538609"/>
          </a:xfrm>
          <a:prstGeom prst="rect">
            <a:avLst/>
          </a:prstGeom>
          <a:solidFill>
            <a:srgbClr val="00539F"/>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8100" tIns="38100" rIns="38100" bIns="38100" numCol="1" spcCol="38100" rtlCol="0" anchor="ctr">
            <a:sp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Capital Group Sans" panose="02000503000000020004" pitchFamily="2" charset="0"/>
              <a:ea typeface="Capital Group Sans"/>
              <a:cs typeface="Capital Group Sans"/>
              <a:sym typeface="Capital Group Sans"/>
            </a:endParaRPr>
          </a:p>
        </p:txBody>
      </p:sp>
    </p:spTree>
  </p:cSld>
  <p:clrMap bg1="lt1" tx1="dk1" bg2="lt2" tx2="dk2" accent1="accent1" accent2="accent2" accent3="accent3" accent4="accent4" accent5="accent5" accent6="accent6" hlink="hlink" folHlink="folHlink"/>
  <p:sldLayoutIdLst>
    <p:sldLayoutId id="2147483692" r:id="rId1"/>
    <p:sldLayoutId id="2147483694" r:id="rId2"/>
    <p:sldLayoutId id="2147483695" r:id="rId3"/>
    <p:sldLayoutId id="2147483699" r:id="rId4"/>
    <p:sldLayoutId id="2147483676" r:id="rId5"/>
    <p:sldLayoutId id="2147483679" r:id="rId6"/>
    <p:sldLayoutId id="2147483690" r:id="rId7"/>
    <p:sldLayoutId id="2147483691" r:id="rId8"/>
    <p:sldLayoutId id="2147483685" r:id="rId9"/>
  </p:sldLayoutIdLst>
  <p:transition spd="med"/>
  <p:hf hdr="0" ftr="0" dt="0"/>
  <p:txStyles>
    <p:titleStyle>
      <a:lvl1pPr marL="0" marR="0" indent="0" algn="l" defTabSz="228600" rtl="0" latinLnBrk="0">
        <a:lnSpc>
          <a:spcPct val="100000"/>
        </a:lnSpc>
        <a:spcBef>
          <a:spcPts val="0"/>
        </a:spcBef>
        <a:spcAft>
          <a:spcPts val="0"/>
        </a:spcAft>
        <a:buClrTx/>
        <a:buSzTx/>
        <a:buFontTx/>
        <a:buNone/>
        <a:tabLst>
          <a:tab pos="476250" algn="l"/>
        </a:tabLst>
        <a:defRPr sz="4800" b="1" i="0" u="none" strike="noStrike" cap="none" spc="-48" baseline="0">
          <a:ln>
            <a:noFill/>
          </a:ln>
          <a:solidFill>
            <a:schemeClr val="tx1"/>
          </a:solidFill>
          <a:uFillTx/>
          <a:latin typeface="Capital Group Sans" panose="02000503000000020004" pitchFamily="2" charset="0"/>
          <a:ea typeface="+mn-ea"/>
          <a:cs typeface="+mn-cs"/>
          <a:sym typeface="Avenir Next LT Com Demi"/>
        </a:defRPr>
      </a:lvl1pPr>
      <a:lvl2pPr marL="0" marR="0" indent="114300" algn="l" defTabSz="228600" rtl="0" latinLnBrk="0">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2pPr>
      <a:lvl3pPr marL="0" marR="0" indent="228600" algn="l" defTabSz="228600" rtl="0" latinLnBrk="0">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3pPr>
      <a:lvl4pPr marL="0" marR="0" indent="342900" algn="l" defTabSz="228600" rtl="0" latinLnBrk="0">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4pPr>
      <a:lvl5pPr marL="0" marR="0" indent="457200" algn="l" defTabSz="228600" rtl="0" latinLnBrk="0">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5pPr>
      <a:lvl6pPr marL="0" marR="0" indent="571500" algn="l" defTabSz="228600" rtl="0" latinLnBrk="0">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6pPr>
      <a:lvl7pPr marL="0" marR="0" indent="685800" algn="l" defTabSz="228600" rtl="0" latinLnBrk="0">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7pPr>
      <a:lvl8pPr marL="0" marR="0" indent="800100" algn="l" defTabSz="228600" rtl="0" latinLnBrk="0">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8pPr>
      <a:lvl9pPr marL="0" marR="0" indent="914400" algn="l" defTabSz="228600" rtl="0" latinLnBrk="0">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9pPr>
    </p:titleStyle>
    <p:bodyStyle>
      <a:lvl1pPr marL="0" marR="0" indent="0" algn="l" defTabSz="228600" rtl="0" latinLnBrk="0">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Capital Group Sans" panose="02000503000000020004" pitchFamily="2" charset="0"/>
          <a:ea typeface="Capital Group Sans" panose="02000503000000020004" pitchFamily="2" charset="0"/>
          <a:cs typeface="Capital Group Sans" panose="02000503000000020004" pitchFamily="2" charset="0"/>
          <a:sym typeface="Capital Group Sans"/>
        </a:defRPr>
      </a:lvl1pPr>
      <a:lvl2pPr marL="0" marR="0" indent="114300" algn="l" defTabSz="228600" rtl="0" latinLnBrk="0">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Capital Group Sans" panose="02000503000000020004" pitchFamily="2" charset="0"/>
          <a:ea typeface="Capital Group Sans" panose="02000503000000020004" pitchFamily="2" charset="0"/>
          <a:cs typeface="Capital Group Sans" panose="02000503000000020004" pitchFamily="2" charset="0"/>
          <a:sym typeface="Capital Group Sans"/>
        </a:defRPr>
      </a:lvl2pPr>
      <a:lvl3pPr marL="0" marR="0" indent="228600" algn="l" defTabSz="228600" rtl="0" latinLnBrk="0">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Capital Group Sans" panose="02000503000000020004" pitchFamily="2" charset="0"/>
          <a:ea typeface="Capital Group Sans" panose="02000503000000020004" pitchFamily="2" charset="0"/>
          <a:cs typeface="Capital Group Sans" panose="02000503000000020004" pitchFamily="2" charset="0"/>
          <a:sym typeface="Capital Group Sans"/>
        </a:defRPr>
      </a:lvl3pPr>
      <a:lvl4pPr marL="0" marR="0" indent="342900" algn="l" defTabSz="228600" rtl="0" latinLnBrk="0">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Capital Group Sans" panose="02000503000000020004" pitchFamily="2" charset="0"/>
          <a:ea typeface="Capital Group Sans" panose="02000503000000020004" pitchFamily="2" charset="0"/>
          <a:cs typeface="Capital Group Sans" panose="02000503000000020004" pitchFamily="2" charset="0"/>
          <a:sym typeface="Capital Group Sans"/>
        </a:defRPr>
      </a:lvl4pPr>
      <a:lvl5pPr marL="0" marR="0" indent="457200" algn="l" defTabSz="228600" rtl="0" latinLnBrk="0">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Capital Group Sans" panose="02000503000000020004" pitchFamily="2" charset="0"/>
          <a:ea typeface="Capital Group Sans" panose="02000503000000020004" pitchFamily="2" charset="0"/>
          <a:cs typeface="Capital Group Sans" panose="02000503000000020004" pitchFamily="2" charset="0"/>
          <a:sym typeface="Capital Group Sans"/>
        </a:defRPr>
      </a:lvl5pPr>
      <a:lvl6pPr marL="0" marR="0" indent="571500" algn="l" defTabSz="228600" rtl="0" latinLnBrk="0">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Capital Group Sans"/>
          <a:ea typeface="Capital Group Sans"/>
          <a:cs typeface="Capital Group Sans"/>
          <a:sym typeface="Capital Group Sans"/>
        </a:defRPr>
      </a:lvl6pPr>
      <a:lvl7pPr marL="0" marR="0" indent="685800" algn="l" defTabSz="228600" rtl="0" latinLnBrk="0">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Capital Group Sans"/>
          <a:ea typeface="Capital Group Sans"/>
          <a:cs typeface="Capital Group Sans"/>
          <a:sym typeface="Capital Group Sans"/>
        </a:defRPr>
      </a:lvl7pPr>
      <a:lvl8pPr marL="0" marR="0" indent="800100" algn="l" defTabSz="228600" rtl="0" latinLnBrk="0">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Capital Group Sans"/>
          <a:ea typeface="Capital Group Sans"/>
          <a:cs typeface="Capital Group Sans"/>
          <a:sym typeface="Capital Group Sans"/>
        </a:defRPr>
      </a:lvl8pPr>
      <a:lvl9pPr marL="0" marR="0" indent="914400" algn="l" defTabSz="228600" rtl="0" latinLnBrk="0">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Capital Group Sans"/>
          <a:ea typeface="Capital Group Sans"/>
          <a:cs typeface="Capital Group Sans"/>
          <a:sym typeface="Capital Group Sans"/>
        </a:defRPr>
      </a:lvl9pPr>
    </p:bodyStyle>
    <p:otherStyle>
      <a:lvl1pPr marL="0" marR="0" indent="0" algn="r" defTabSz="228600" latinLnBrk="0">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Capital Group Sans"/>
        </a:defRPr>
      </a:lvl1pPr>
      <a:lvl2pPr marL="0" marR="0" indent="114300" algn="r" defTabSz="228600" latinLnBrk="0">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Capital Group Sans"/>
        </a:defRPr>
      </a:lvl2pPr>
      <a:lvl3pPr marL="0" marR="0" indent="228600" algn="r" defTabSz="228600" latinLnBrk="0">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Capital Group Sans"/>
        </a:defRPr>
      </a:lvl3pPr>
      <a:lvl4pPr marL="0" marR="0" indent="342900" algn="r" defTabSz="228600" latinLnBrk="0">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Capital Group Sans"/>
        </a:defRPr>
      </a:lvl4pPr>
      <a:lvl5pPr marL="0" marR="0" indent="457200" algn="r" defTabSz="228600" latinLnBrk="0">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Capital Group Sans"/>
        </a:defRPr>
      </a:lvl5pPr>
      <a:lvl6pPr marL="0" marR="0" indent="571500" algn="r" defTabSz="228600" latinLnBrk="0">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Capital Group Sans"/>
        </a:defRPr>
      </a:lvl6pPr>
      <a:lvl7pPr marL="0" marR="0" indent="685800" algn="r" defTabSz="228600" latinLnBrk="0">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Capital Group Sans"/>
        </a:defRPr>
      </a:lvl7pPr>
      <a:lvl8pPr marL="0" marR="0" indent="800100" algn="r" defTabSz="228600" latinLnBrk="0">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Capital Group Sans"/>
        </a:defRPr>
      </a:lvl8pPr>
      <a:lvl9pPr marL="0" marR="0" indent="914400" algn="r" defTabSz="228600" latinLnBrk="0">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Capital Group Sans"/>
        </a:defRPr>
      </a:lvl9pPr>
    </p:otherStyle>
  </p:txStyles>
  <p:extLst>
    <p:ext uri="{27BBF7A9-308A-43DC-89C8-2F10F3537804}">
      <p15:sldGuideLst xmlns:p15="http://schemas.microsoft.com/office/powerpoint/2012/main">
        <p15:guide id="1" pos="360" userDrawn="1">
          <p15:clr>
            <a:srgbClr val="F26B43"/>
          </p15:clr>
        </p15:guide>
        <p15:guide id="2" pos="7320" userDrawn="1">
          <p15:clr>
            <a:srgbClr val="F26B43"/>
          </p15:clr>
        </p15:guide>
        <p15:guide id="3" orient="horz" pos="840" userDrawn="1">
          <p15:clr>
            <a:srgbClr val="F26B43"/>
          </p15:clr>
        </p15:guide>
        <p15:guide id="4" orient="horz" pos="1053" userDrawn="1">
          <p15:clr>
            <a:srgbClr val="FDE53C"/>
          </p15:clr>
        </p15:guide>
        <p15:guide id="5" orient="horz" pos="3936" userDrawn="1">
          <p15:clr>
            <a:srgbClr val="F26B43"/>
          </p15:clr>
        </p15:guide>
        <p15:guide id="6" pos="1037" userDrawn="1">
          <p15:clr>
            <a:srgbClr val="FDE53C"/>
          </p15:clr>
        </p15:guide>
        <p15:guide id="7" pos="6644" userDrawn="1">
          <p15:clr>
            <a:srgbClr val="FDE53C"/>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hyperlink" Target="https://www.capitalgroup.com/"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hyperlink" Target="https://www.capitalgroup.com/individual/target-date-simplified.html" TargetMode="External"/><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ogo. Capital Group. Registered Trademark.">
            <a:extLst>
              <a:ext uri="{FF2B5EF4-FFF2-40B4-BE49-F238E27FC236}">
                <a16:creationId xmlns:a16="http://schemas.microsoft.com/office/drawing/2014/main" id="{705A401E-85EE-4E0E-9611-AD55FAB1AA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752" y="1054953"/>
            <a:ext cx="1527094" cy="1424763"/>
          </a:xfrm>
          <a:prstGeom prst="rect">
            <a:avLst/>
          </a:prstGeom>
        </p:spPr>
      </p:pic>
      <p:pic>
        <p:nvPicPr>
          <p:cNvPr id="11" name="Picture 10" descr="Logo. American Funds. Registered Trademark.">
            <a:extLst>
              <a:ext uri="{FF2B5EF4-FFF2-40B4-BE49-F238E27FC236}">
                <a16:creationId xmlns:a16="http://schemas.microsoft.com/office/drawing/2014/main" id="{9472C04F-C187-FC16-8213-2C24E3DD368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1500" y="3251968"/>
            <a:ext cx="1772107" cy="173736"/>
          </a:xfrm>
          <a:prstGeom prst="rect">
            <a:avLst/>
          </a:prstGeom>
        </p:spPr>
      </p:pic>
      <p:sp>
        <p:nvSpPr>
          <p:cNvPr id="8" name="Title 7"/>
          <p:cNvSpPr txBox="1">
            <a:spLocks noGrp="1"/>
          </p:cNvSpPr>
          <p:nvPr>
            <p:ph type="title" idx="4294967295"/>
          </p:nvPr>
        </p:nvSpPr>
        <p:spPr>
          <a:xfrm>
            <a:off x="507546" y="3536783"/>
            <a:ext cx="3438812" cy="1210588"/>
          </a:xfrm>
          <a:prstGeom prst="rect">
            <a:avLst/>
          </a:prstGeom>
          <a:noFill/>
          <a:ln w="12700" cap="flat">
            <a:noFill/>
            <a:prstDash/>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marL="0" marR="0" lvl="0" indent="0" algn="l" defTabSz="457200" rtl="0" eaLnBrk="1" fontAlgn="auto" latinLnBrk="0" hangingPunct="0">
              <a:lnSpc>
                <a:spcPct val="100000"/>
              </a:lnSpc>
              <a:spcBef>
                <a:spcPts val="0"/>
              </a:spcBef>
              <a:spcAft>
                <a:spcPts val="0"/>
              </a:spcAft>
              <a:buClrTx/>
              <a:buSzTx/>
              <a:buFontTx/>
              <a:buNone/>
              <a:tabLst/>
              <a:defRPr/>
            </a:pPr>
            <a:r>
              <a:rPr kumimoji="0" lang="en-US" sz="3600" b="1" i="0" u="none" strike="noStrike" kern="0" cap="none" spc="-36" normalizeH="0" baseline="0" noProof="0" dirty="0">
                <a:ln>
                  <a:noFill/>
                </a:ln>
                <a:solidFill>
                  <a:schemeClr val="bg1"/>
                </a:solidFill>
                <a:effectLst/>
                <a:uLnTx/>
                <a:uFillTx/>
                <a:ea typeface="+mn-ea"/>
                <a:cs typeface="+mn-cs"/>
                <a:sym typeface="Avenir Next LT Com Demi"/>
              </a:rPr>
              <a:t>One fund.</a:t>
            </a:r>
          </a:p>
          <a:p>
            <a:pPr marL="0" marR="0" lvl="0" indent="0" algn="l" defTabSz="457200" rtl="0" eaLnBrk="1" fontAlgn="auto" latinLnBrk="0" hangingPunct="0">
              <a:lnSpc>
                <a:spcPct val="100000"/>
              </a:lnSpc>
              <a:spcBef>
                <a:spcPts val="0"/>
              </a:spcBef>
              <a:spcAft>
                <a:spcPts val="0"/>
              </a:spcAft>
              <a:buClrTx/>
              <a:buSzTx/>
              <a:buFontTx/>
              <a:buNone/>
              <a:tabLst/>
              <a:defRPr/>
            </a:pPr>
            <a:r>
              <a:rPr kumimoji="0" lang="en-US" sz="3600" b="1" i="0" u="none" strike="noStrike" kern="0" cap="none" spc="-36" normalizeH="0" baseline="0" noProof="0" dirty="0">
                <a:ln>
                  <a:noFill/>
                </a:ln>
                <a:solidFill>
                  <a:schemeClr val="bg1"/>
                </a:solidFill>
                <a:effectLst/>
                <a:uLnTx/>
                <a:uFillTx/>
                <a:ea typeface="+mn-ea"/>
                <a:cs typeface="+mn-cs"/>
                <a:sym typeface="Avenir Next LT Com Demi"/>
              </a:rPr>
              <a:t>Many benefits.</a:t>
            </a:r>
            <a:endParaRPr kumimoji="0" lang="en-US" sz="2100" b="0" i="0" u="none" strike="noStrike" kern="0" cap="none" spc="0" normalizeH="0" baseline="0" noProof="0" dirty="0">
              <a:ln>
                <a:noFill/>
              </a:ln>
              <a:solidFill>
                <a:schemeClr val="bg1"/>
              </a:solidFill>
              <a:effectLst/>
              <a:uLnTx/>
              <a:uFillTx/>
              <a:latin typeface="Capital Group Sans" panose="02000503000000020004" pitchFamily="2" charset="0"/>
              <a:ea typeface="Capital Group Sans"/>
              <a:cs typeface="Capital Group Sans"/>
              <a:sym typeface="Capital Group Sans"/>
            </a:endParaRPr>
          </a:p>
        </p:txBody>
      </p:sp>
      <p:sp>
        <p:nvSpPr>
          <p:cNvPr id="4" name="TextBox 3">
            <a:extLst>
              <a:ext uri="{FF2B5EF4-FFF2-40B4-BE49-F238E27FC236}">
                <a16:creationId xmlns:a16="http://schemas.microsoft.com/office/drawing/2014/main" id="{6F6907EC-6010-3EB8-9F58-9FEC028B3525}"/>
              </a:ext>
            </a:extLst>
          </p:cNvPr>
          <p:cNvSpPr txBox="1"/>
          <p:nvPr/>
        </p:nvSpPr>
        <p:spPr>
          <a:xfrm>
            <a:off x="526896" y="4833482"/>
            <a:ext cx="2963436"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200" b="1" i="0" u="none" strike="noStrike" cap="none" spc="0" normalizeH="0" baseline="0" dirty="0">
                <a:ln>
                  <a:noFill/>
                </a:ln>
                <a:solidFill>
                  <a:schemeClr val="bg1"/>
                </a:solidFill>
                <a:effectLst/>
                <a:uFillTx/>
                <a:latin typeface="Capital Group Sans" panose="02000503000000020004" pitchFamily="2" charset="0"/>
                <a:sym typeface="Capital Group Sans"/>
              </a:rPr>
              <a:t>Investments are not FDIC-insured, nor are they deposits of or guaranteed by a bank or any other entity, so they may lose value.</a:t>
            </a:r>
          </a:p>
        </p:txBody>
      </p:sp>
      <p:sp>
        <p:nvSpPr>
          <p:cNvPr id="2" name="For financial professionals only. Not for use with the public.">
            <a:extLst>
              <a:ext uri="{FF2B5EF4-FFF2-40B4-BE49-F238E27FC236}">
                <a16:creationId xmlns:a16="http://schemas.microsoft.com/office/drawing/2014/main" id="{8E25231D-A6B3-AD2A-E7A7-321FA76CC7CF}"/>
              </a:ext>
              <a:ext uri="{C183D7F6-B498-43B3-948B-1728B52AA6E4}">
                <adec:decorative xmlns:adec="http://schemas.microsoft.com/office/drawing/2017/decorative" val="1"/>
              </a:ext>
            </a:extLst>
          </p:cNvPr>
          <p:cNvSpPr txBox="1"/>
          <p:nvPr/>
        </p:nvSpPr>
        <p:spPr>
          <a:xfrm>
            <a:off x="571500" y="6263640"/>
            <a:ext cx="65" cy="126509"/>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l">
              <a:lnSpc>
                <a:spcPct val="110000"/>
              </a:lnSpc>
              <a:spcBef>
                <a:spcPts val="1200"/>
              </a:spcBef>
              <a:defRPr sz="1600">
                <a:solidFill>
                  <a:srgbClr val="FFFFFF">
                    <a:alpha val="75000"/>
                  </a:srgbClr>
                </a:solidFill>
              </a:defRPr>
            </a:lvl1pPr>
          </a:lstStyle>
          <a:p>
            <a:endParaRPr lang="en-US" sz="800" dirty="0">
              <a:latin typeface="Capital Group Sans" panose="02000503000000020004" pitchFamily="2" charset="0"/>
            </a:endParaRPr>
          </a:p>
        </p:txBody>
      </p:sp>
      <p:sp>
        <p:nvSpPr>
          <p:cNvPr id="7" name="For financial professionals only. Not for use with the public.">
            <a:extLst>
              <a:ext uri="{FF2B5EF4-FFF2-40B4-BE49-F238E27FC236}">
                <a16:creationId xmlns:a16="http://schemas.microsoft.com/office/drawing/2014/main" id="{CD7AD151-A79B-C6A0-521B-8E05599D928D}"/>
              </a:ext>
              <a:ext uri="{C183D7F6-B498-43B3-948B-1728B52AA6E4}">
                <adec:decorative xmlns:adec="http://schemas.microsoft.com/office/drawing/2017/decorative" val="1"/>
              </a:ext>
            </a:extLst>
          </p:cNvPr>
          <p:cNvSpPr txBox="1"/>
          <p:nvPr/>
        </p:nvSpPr>
        <p:spPr>
          <a:xfrm>
            <a:off x="571500" y="5950816"/>
            <a:ext cx="65" cy="126509"/>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l">
              <a:lnSpc>
                <a:spcPct val="110000"/>
              </a:lnSpc>
              <a:spcBef>
                <a:spcPts val="1200"/>
              </a:spcBef>
              <a:defRPr sz="1600">
                <a:solidFill>
                  <a:srgbClr val="FFFFFF">
                    <a:alpha val="75000"/>
                  </a:srgbClr>
                </a:solidFill>
              </a:defRPr>
            </a:lvl1pPr>
          </a:lstStyle>
          <a:p>
            <a:endParaRPr lang="en-US" sz="800" dirty="0">
              <a:latin typeface="Capital Group Sans" panose="02000503000000020004" pitchFamily="2" charset="0"/>
            </a:endParaRPr>
          </a:p>
        </p:txBody>
      </p:sp>
      <p:sp>
        <p:nvSpPr>
          <p:cNvPr id="9" name="© The Capital Group Companies, Inc.">
            <a:extLst>
              <a:ext uri="{FF2B5EF4-FFF2-40B4-BE49-F238E27FC236}">
                <a16:creationId xmlns:a16="http://schemas.microsoft.com/office/drawing/2014/main" id="{0BE22BB6-487B-6EBF-0DE3-DC523A662A63}"/>
              </a:ext>
            </a:extLst>
          </p:cNvPr>
          <p:cNvSpPr txBox="1"/>
          <p:nvPr/>
        </p:nvSpPr>
        <p:spPr>
          <a:xfrm>
            <a:off x="586740" y="6271170"/>
            <a:ext cx="2372444" cy="122982"/>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l">
              <a:lnSpc>
                <a:spcPct val="110000"/>
              </a:lnSpc>
              <a:spcBef>
                <a:spcPts val="1200"/>
              </a:spcBef>
              <a:defRPr sz="1600">
                <a:solidFill>
                  <a:srgbClr val="5E5E5E"/>
                </a:solidFill>
              </a:defRPr>
            </a:lvl1pPr>
          </a:lstStyle>
          <a:p>
            <a:r>
              <a:rPr lang="en-US" sz="800" dirty="0">
                <a:solidFill>
                  <a:schemeClr val="bg1"/>
                </a:solidFill>
                <a:latin typeface="Capital Group Sans" panose="02000503000000020004" pitchFamily="2" charset="0"/>
              </a:rPr>
              <a:t>RPGEPO-107-0526O  CGD/TM/9768-S105451</a:t>
            </a:r>
          </a:p>
        </p:txBody>
      </p:sp>
      <p:sp>
        <p:nvSpPr>
          <p:cNvPr id="6" name="© The Capital Group Companies, Inc.">
            <a:extLst>
              <a:ext uri="{FF2B5EF4-FFF2-40B4-BE49-F238E27FC236}">
                <a16:creationId xmlns:a16="http://schemas.microsoft.com/office/drawing/2014/main" id="{3431E9CC-0512-6C46-5D99-A1CBADFD4384}"/>
              </a:ext>
              <a:ext uri="{C183D7F6-B498-43B3-948B-1728B52AA6E4}">
                <adec:decorative xmlns:adec="http://schemas.microsoft.com/office/drawing/2017/decorative" val="0"/>
              </a:ext>
            </a:extLst>
          </p:cNvPr>
          <p:cNvSpPr txBox="1"/>
          <p:nvPr/>
        </p:nvSpPr>
        <p:spPr>
          <a:xfrm>
            <a:off x="571500" y="6400710"/>
            <a:ext cx="2063065" cy="125804"/>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l">
              <a:lnSpc>
                <a:spcPct val="110000"/>
              </a:lnSpc>
              <a:spcBef>
                <a:spcPts val="1200"/>
              </a:spcBef>
              <a:defRPr sz="1600">
                <a:solidFill>
                  <a:srgbClr val="5E5E5E"/>
                </a:solidFill>
              </a:defRPr>
            </a:lvl1pPr>
          </a:lstStyle>
          <a:p>
            <a:r>
              <a:rPr lang="en-US" sz="800" dirty="0">
                <a:solidFill>
                  <a:schemeClr val="bg1"/>
                </a:solidFill>
                <a:latin typeface="Capital Group Sans" panose="02000503000000020004" pitchFamily="2" charset="0"/>
              </a:rPr>
              <a:t>© 2026 Capital Group. All rights reserved.</a:t>
            </a:r>
            <a:endParaRPr sz="800" dirty="0">
              <a:solidFill>
                <a:schemeClr val="bg1"/>
              </a:solidFill>
              <a:latin typeface="Capital Group Sans" panose="02000503000000020004" pitchFamily="2" charset="0"/>
            </a:endParaRPr>
          </a:p>
        </p:txBody>
      </p:sp>
    </p:spTree>
    <p:extLst>
      <p:ext uri="{BB962C8B-B14F-4D97-AF65-F5344CB8AC3E}">
        <p14:creationId xmlns:p14="http://schemas.microsoft.com/office/powerpoint/2010/main" val="255503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5F9E"/>
        </a:solidFill>
        <a:effectLst/>
      </p:bgPr>
    </p:bg>
    <p:spTree>
      <p:nvGrpSpPr>
        <p:cNvPr id="1" name=""/>
        <p:cNvGrpSpPr/>
        <p:nvPr/>
      </p:nvGrpSpPr>
      <p:grpSpPr>
        <a:xfrm>
          <a:off x="0" y="0"/>
          <a:ext cx="0" cy="0"/>
          <a:chOff x="0" y="0"/>
          <a:chExt cx="0" cy="0"/>
        </a:xfrm>
      </p:grpSpPr>
      <p:sp>
        <p:nvSpPr>
          <p:cNvPr id="937" name="Slide Number">
            <a:extLst>
              <a:ext uri="{C183D7F6-B498-43B3-948B-1728B52AA6E4}">
                <adec:decorative xmlns:adec="http://schemas.microsoft.com/office/drawing/2017/decorative" val="1"/>
              </a:ext>
            </a:extLst>
          </p:cNvPr>
          <p:cNvSpPr txBox="1">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rPr/>
              <a:pPr/>
              <a:t>2</a:t>
            </a:fld>
            <a:endParaRPr dirty="0"/>
          </a:p>
        </p:txBody>
      </p:sp>
      <p:sp>
        <p:nvSpPr>
          <p:cNvPr id="936" name="“To plant a garden is to believe in tomorrow.”"/>
          <p:cNvSpPr txBox="1">
            <a:spLocks noGrp="1"/>
          </p:cNvSpPr>
          <p:nvPr>
            <p:ph type="title" idx="4294967295"/>
          </p:nvPr>
        </p:nvSpPr>
        <p:spPr>
          <a:xfrm>
            <a:off x="266700" y="1198563"/>
            <a:ext cx="7900988" cy="3375025"/>
          </a:xfrm>
          <a:prstGeom prst="rect">
            <a:avLst/>
          </a:prstGeom>
          <a:noFill/>
          <a:ln w="12700">
            <a:noFill/>
            <a:prstDash/>
            <a:miter lim="400000"/>
          </a:ln>
          <a:effectLst/>
          <a:extLst>
            <a:ext uri="{C572A759-6A51-4108-AA02-DFA0A04FC94B}">
              <ma14:wrappingTextBoxFlag xmlns:ma14="http://schemas.microsoft.com/office/mac/drawingml/2011/main" xmlns="" val="1"/>
            </a:ext>
          </a:extLst>
        </p:spPr>
        <p:txBody>
          <a:bodyPr rot="0" spcFirstLastPara="0" vertOverflow="overflow" horzOverflow="overflow" vert="horz" wrap="square" lIns="0" tIns="0" rIns="0" bIns="0" numCol="1" spcCol="0" rtlCol="0" fromWordArt="0" anchor="t" anchorCtr="0" forceAA="0" compatLnSpc="1">
            <a:prstTxWarp prst="textNoShape">
              <a:avLst/>
            </a:prstTxWarp>
            <a:normAutofit/>
          </a:bodyPr>
          <a:lstStyle/>
          <a:p>
            <a:pPr marL="338138" marR="0" lvl="0" indent="-338138" algn="l" defTabSz="194310" rtl="0" eaLnBrk="1" fontAlgn="auto" latinLnBrk="0" hangingPunct="1">
              <a:lnSpc>
                <a:spcPct val="100000"/>
              </a:lnSpc>
              <a:spcBef>
                <a:spcPts val="1250"/>
              </a:spcBef>
              <a:spcAft>
                <a:spcPts val="0"/>
              </a:spcAft>
              <a:buClrTx/>
              <a:buSzTx/>
              <a:buFontTx/>
              <a:buNone/>
              <a:tabLst/>
              <a:defRPr sz="10200"/>
            </a:pPr>
            <a:r>
              <a:rPr kumimoji="0" lang="en-US" sz="6600" b="0" i="0" u="none" strike="noStrike" kern="0" cap="none" spc="0" normalizeH="0" baseline="0" noProof="0" dirty="0">
                <a:ln>
                  <a:noFill/>
                </a:ln>
                <a:solidFill>
                  <a:srgbClr val="FFFFFF"/>
                </a:solidFill>
                <a:effectLst/>
                <a:uLnTx/>
                <a:uFillTx/>
                <a:latin typeface="Capital Group Sans" panose="02000503000000020004" pitchFamily="2" charset="0"/>
                <a:sym typeface="Avenir Next LT Com Demi"/>
              </a:rPr>
              <a:t>“To plant a garden is to believe in tomorrow.”</a:t>
            </a:r>
          </a:p>
        </p:txBody>
      </p:sp>
      <p:sp>
        <p:nvSpPr>
          <p:cNvPr id="12" name="Audrey Hepburn&#10;"/>
          <p:cNvSpPr txBox="1">
            <a:spLocks noGrp="1"/>
          </p:cNvSpPr>
          <p:nvPr>
            <p:ph type="body" idx="13"/>
          </p:nvPr>
        </p:nvSpPr>
        <p:spPr>
          <a:xfrm>
            <a:off x="571500" y="4791456"/>
            <a:ext cx="5408638" cy="307777"/>
          </a:xfrm>
          <a:prstGeom prst="rect">
            <a:avLst/>
          </a:prstGeom>
        </p:spPr>
        <p:txBody>
          <a:bodyPr/>
          <a:lstStyle/>
          <a:p>
            <a:r>
              <a:rPr lang="en-US" sz="2000" dirty="0">
                <a:latin typeface="Capital Group Sans" panose="02000503000000020004" pitchFamily="2" charset="0"/>
              </a:rPr>
              <a:t>Audrey Hepburn</a:t>
            </a:r>
          </a:p>
        </p:txBody>
      </p:sp>
      <p:sp>
        <p:nvSpPr>
          <p:cNvPr id="13" name="Actress and humanitarian &#10;"/>
          <p:cNvSpPr txBox="1">
            <a:spLocks noGrp="1"/>
          </p:cNvSpPr>
          <p:nvPr>
            <p:ph type="body" idx="14"/>
          </p:nvPr>
        </p:nvSpPr>
        <p:spPr>
          <a:xfrm>
            <a:off x="571500" y="5086809"/>
            <a:ext cx="5408638" cy="307777"/>
          </a:xfrm>
          <a:prstGeom prst="rect">
            <a:avLst/>
          </a:prstGeom>
        </p:spPr>
        <p:txBody>
          <a:bodyPr/>
          <a:lstStyle/>
          <a:p>
            <a:r>
              <a:rPr lang="en-US" sz="2000" dirty="0"/>
              <a:t>Actress and humanitarian </a:t>
            </a:r>
          </a:p>
        </p:txBody>
      </p:sp>
    </p:spTree>
    <p:extLst>
      <p:ext uri="{BB962C8B-B14F-4D97-AF65-F5344CB8AC3E}">
        <p14:creationId xmlns:p14="http://schemas.microsoft.com/office/powerpoint/2010/main" val="4180166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C183D7F6-B498-43B3-948B-1728B52AA6E4}">
                <adec:decorative xmlns:adec="http://schemas.microsoft.com/office/drawing/2017/decorative" val="1"/>
              </a:ext>
            </a:extLst>
          </p:cNvPr>
          <p:cNvSpPr/>
          <p:nvPr/>
        </p:nvSpPr>
        <p:spPr>
          <a:xfrm>
            <a:off x="6110973" y="0"/>
            <a:ext cx="6096000" cy="6858000"/>
          </a:xfrm>
          <a:prstGeom prst="rect">
            <a:avLst/>
          </a:prstGeom>
          <a:solidFill>
            <a:schemeClr val="tx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8100" tIns="38100" rIns="38100" bIns="38100" numCol="1" spcCol="38100" rtlCol="0" anchor="ctr">
            <a:sp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Capital Group Sans" panose="02000503000000020004" pitchFamily="2" charset="0"/>
              <a:sym typeface="Capital Group Sans"/>
            </a:endParaRPr>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2"/>
          </p:nvPr>
        </p:nvSpPr>
        <p:spPr>
          <a:xfrm>
            <a:off x="10908857" y="6410325"/>
            <a:ext cx="711647" cy="126509"/>
          </a:xfrm>
        </p:spPr>
        <p:txBody>
          <a:bodyPr/>
          <a:lstStyle/>
          <a:p>
            <a:fld id="{86CB4B4D-7CA3-9044-876B-883B54F8677D}" type="slidenum">
              <a:rPr lang="en-US" smtClean="0">
                <a:solidFill>
                  <a:schemeClr val="bg1"/>
                </a:solidFill>
              </a:rPr>
              <a:pPr/>
              <a:t>3</a:t>
            </a:fld>
            <a:endParaRPr lang="en-US" dirty="0">
              <a:solidFill>
                <a:schemeClr val="bg1"/>
              </a:solidFill>
            </a:endParaRPr>
          </a:p>
        </p:txBody>
      </p:sp>
      <p:sp>
        <p:nvSpPr>
          <p:cNvPr id="5" name="Title 4"/>
          <p:cNvSpPr txBox="1">
            <a:spLocks noGrp="1"/>
          </p:cNvSpPr>
          <p:nvPr>
            <p:ph type="title" idx="4294967295"/>
          </p:nvPr>
        </p:nvSpPr>
        <p:spPr>
          <a:xfrm>
            <a:off x="1390876" y="1690066"/>
            <a:ext cx="9373580" cy="656590"/>
          </a:xfrm>
          <a:prstGeom prst="rect">
            <a:avLst/>
          </a:prstGeom>
          <a:solidFill>
            <a:schemeClr val="bg1"/>
          </a:solidFill>
          <a:ln w="34925" cap="flat">
            <a:solidFill>
              <a:schemeClr val="tx1"/>
            </a:solidFill>
            <a:prstDash/>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schemeClr val="tx1"/>
                </a:solidFill>
                <a:effectLst/>
                <a:uLnTx/>
                <a:uFillTx/>
                <a:latin typeface="Capital Group Sans" panose="02000503000000020004" pitchFamily="2" charset="0"/>
                <a:ea typeface="Capital Group Sans"/>
                <a:cs typeface="Capital Group Sans"/>
                <a:sym typeface="Capital Group Sans"/>
              </a:rPr>
              <a:t>Choosing a single target date fund helps:</a:t>
            </a:r>
            <a:endParaRPr kumimoji="0" lang="en-US" sz="3600" b="0" i="0" u="none" strike="noStrike" kern="0" cap="none" spc="0" normalizeH="0" baseline="0" noProof="0" dirty="0">
              <a:ln>
                <a:noFill/>
              </a:ln>
              <a:solidFill>
                <a:schemeClr val="tx1"/>
              </a:solidFill>
              <a:effectLst/>
              <a:uLnTx/>
              <a:uFillTx/>
              <a:latin typeface="Capital Group Sans" panose="02000503000000020004" pitchFamily="2" charset="0"/>
              <a:ea typeface="Capital Group Sans"/>
              <a:cs typeface="Capital Group Sans"/>
              <a:sym typeface="Capital Group Sans"/>
            </a:endParaRPr>
          </a:p>
        </p:txBody>
      </p:sp>
      <p:sp>
        <p:nvSpPr>
          <p:cNvPr id="2" name="TextBox 1"/>
          <p:cNvSpPr txBox="1"/>
          <p:nvPr/>
        </p:nvSpPr>
        <p:spPr>
          <a:xfrm>
            <a:off x="825500" y="2865475"/>
            <a:ext cx="4288599" cy="184665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algn="l" defTabSz="457200"/>
            <a:r>
              <a:rPr lang="en-US" sz="4000" b="1" dirty="0">
                <a:solidFill>
                  <a:schemeClr val="tx1"/>
                </a:solidFill>
                <a:latin typeface="Capital Group Sans" panose="02000503000000020004" pitchFamily="2" charset="0"/>
              </a:rPr>
              <a:t>Make investing for retirement easier</a:t>
            </a:r>
          </a:p>
        </p:txBody>
      </p:sp>
      <p:sp>
        <p:nvSpPr>
          <p:cNvPr id="4" name="TextBox 3"/>
          <p:cNvSpPr txBox="1"/>
          <p:nvPr/>
        </p:nvSpPr>
        <p:spPr>
          <a:xfrm>
            <a:off x="6936809" y="2861268"/>
            <a:ext cx="4411911" cy="184665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algn="l" defTabSz="457200"/>
            <a:r>
              <a:rPr lang="en-US" sz="4000" b="1" dirty="0">
                <a:solidFill>
                  <a:schemeClr val="bg1"/>
                </a:solidFill>
                <a:latin typeface="Capital Group Sans" panose="02000503000000020004" pitchFamily="2" charset="0"/>
              </a:rPr>
              <a:t>Take uncertainty out of choosing investments</a:t>
            </a:r>
          </a:p>
        </p:txBody>
      </p:sp>
    </p:spTree>
    <p:extLst>
      <p:ext uri="{BB962C8B-B14F-4D97-AF65-F5344CB8AC3E}">
        <p14:creationId xmlns:p14="http://schemas.microsoft.com/office/powerpoint/2010/main" val="2828369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582910" y="2794996"/>
            <a:ext cx="5454164" cy="553998"/>
          </a:xfrm>
          <a:prstGeom prst="rect">
            <a:avLst/>
          </a:prstGeom>
          <a:noFill/>
          <a:ln w="12700" cap="flat">
            <a:noFill/>
            <a:prstDash/>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ctr" anchorCtr="0" forceAA="0" compatLnSpc="1">
            <a:prstTxWarp prst="textNoShape">
              <a:avLst/>
            </a:prstTxWarp>
            <a:spAutoFit/>
          </a:bodyPr>
          <a:lstStyle/>
          <a:p>
            <a:pPr marL="0" marR="0" lvl="0" indent="0" algn="l" defTabSz="457200" rtl="0" eaLnBrk="1" fontAlgn="auto" latinLnBrk="0" hangingPunct="0">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srgbClr val="2A8BE9"/>
                </a:solidFill>
                <a:effectLst/>
                <a:uLnTx/>
                <a:uFillTx/>
                <a:latin typeface="Capital Group Sans" panose="02000503000000020004" pitchFamily="2" charset="0"/>
                <a:ea typeface="Capital Group Sans"/>
                <a:cs typeface="Capital Group Sans"/>
                <a:sym typeface="Capital Group Sans"/>
              </a:rPr>
              <a:t>A target date fund is …</a:t>
            </a:r>
          </a:p>
        </p:txBody>
      </p:sp>
      <p:sp>
        <p:nvSpPr>
          <p:cNvPr id="3" name="Rectangle 2">
            <a:extLst>
              <a:ext uri="{C183D7F6-B498-43B3-948B-1728B52AA6E4}">
                <adec:decorative xmlns:adec="http://schemas.microsoft.com/office/drawing/2017/decorative" val="1"/>
              </a:ext>
            </a:extLst>
          </p:cNvPr>
          <p:cNvSpPr/>
          <p:nvPr/>
        </p:nvSpPr>
        <p:spPr>
          <a:xfrm>
            <a:off x="6096000" y="0"/>
            <a:ext cx="6096000" cy="6858000"/>
          </a:xfrm>
          <a:prstGeom prst="rect">
            <a:avLst/>
          </a:prstGeom>
          <a:solidFill>
            <a:srgbClr val="2A8BE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8100" tIns="38100" rIns="38100" bIns="38100" numCol="1" spcCol="38100" rtlCol="0" anchor="ctr">
            <a:spAutoFit/>
          </a:bodyPr>
          <a:lstStyle/>
          <a:p>
            <a:pPr defTabSz="457200"/>
            <a:endParaRPr lang="en-US" sz="3000" dirty="0">
              <a:solidFill>
                <a:srgbClr val="FFFFFF"/>
              </a:solidFill>
              <a:effectLst>
                <a:outerShdw blurRad="38100" dist="12700" dir="5400000" rotWithShape="0">
                  <a:srgbClr val="000000">
                    <a:alpha val="50000"/>
                  </a:srgbClr>
                </a:outerShdw>
              </a:effectLst>
              <a:latin typeface="Capital Group Sans" panose="02000503000000020004" pitchFamily="2" charset="0"/>
            </a:endParaRPr>
          </a:p>
        </p:txBody>
      </p:sp>
      <p:sp>
        <p:nvSpPr>
          <p:cNvPr id="4" name="TextBox 3"/>
          <p:cNvSpPr txBox="1"/>
          <p:nvPr/>
        </p:nvSpPr>
        <p:spPr>
          <a:xfrm>
            <a:off x="6691398" y="2240999"/>
            <a:ext cx="5040922" cy="166199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algn="l" defTabSz="457200"/>
            <a:r>
              <a:rPr lang="en-US" sz="3600" b="1" dirty="0">
                <a:solidFill>
                  <a:srgbClr val="FFFFFF"/>
                </a:solidFill>
                <a:latin typeface="Capital Group Sans" panose="02000503000000020004" pitchFamily="2" charset="0"/>
              </a:rPr>
              <a:t>… designed to be </a:t>
            </a:r>
            <a:br>
              <a:rPr lang="en-US" sz="3600" b="1" dirty="0">
                <a:solidFill>
                  <a:srgbClr val="FFFFFF"/>
                </a:solidFill>
                <a:latin typeface="Capital Group Sans" panose="02000503000000020004" pitchFamily="2" charset="0"/>
              </a:rPr>
            </a:br>
            <a:r>
              <a:rPr lang="en-US" sz="3600" b="1" dirty="0">
                <a:solidFill>
                  <a:srgbClr val="FFFFFF"/>
                </a:solidFill>
                <a:latin typeface="Capital Group Sans" panose="02000503000000020004" pitchFamily="2" charset="0"/>
              </a:rPr>
              <a:t>the only investment you need</a:t>
            </a:r>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2"/>
          </p:nvPr>
        </p:nvSpPr>
        <p:spPr/>
        <p:txBody>
          <a:bodyPr/>
          <a:lstStyle/>
          <a:p>
            <a:fld id="{86CB4B4D-7CA3-9044-876B-883B54F8677D}" type="slidenum">
              <a:rPr lang="en-US" smtClean="0">
                <a:solidFill>
                  <a:schemeClr val="bg1"/>
                </a:solidFill>
              </a:rPr>
              <a:pPr/>
              <a:t>4</a:t>
            </a:fld>
            <a:endParaRPr lang="en-US" dirty="0">
              <a:solidFill>
                <a:schemeClr val="bg1"/>
              </a:solidFill>
            </a:endParaRPr>
          </a:p>
        </p:txBody>
      </p:sp>
    </p:spTree>
    <p:extLst>
      <p:ext uri="{BB962C8B-B14F-4D97-AF65-F5344CB8AC3E}">
        <p14:creationId xmlns:p14="http://schemas.microsoft.com/office/powerpoint/2010/main" val="3753512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C183D7F6-B498-43B3-948B-1728B52AA6E4}">
                <adec:decorative xmlns:adec="http://schemas.microsoft.com/office/drawing/2017/decorative" val="1"/>
              </a:ext>
            </a:extLst>
          </p:cNvPr>
          <p:cNvSpPr>
            <a:spLocks noGrp="1"/>
          </p:cNvSpPr>
          <p:nvPr>
            <p:ph type="sldNum" sz="quarter" idx="2"/>
          </p:nvPr>
        </p:nvSpPr>
        <p:spPr/>
        <p:txBody>
          <a:bodyPr/>
          <a:lstStyle/>
          <a:p>
            <a:fld id="{86CB4B4D-7CA3-9044-876B-883B54F8677D}" type="slidenum">
              <a:rPr lang="en-US" smtClean="0"/>
              <a:pPr/>
              <a:t>5</a:t>
            </a:fld>
            <a:endParaRPr lang="en-US" dirty="0"/>
          </a:p>
        </p:txBody>
      </p:sp>
      <p:sp>
        <p:nvSpPr>
          <p:cNvPr id="89" name="Title 1"/>
          <p:cNvSpPr txBox="1">
            <a:spLocks noGrp="1"/>
          </p:cNvSpPr>
          <p:nvPr>
            <p:ph type="title" idx="4294967295"/>
          </p:nvPr>
        </p:nvSpPr>
        <p:spPr>
          <a:xfrm>
            <a:off x="571500" y="368300"/>
            <a:ext cx="9397492" cy="381000"/>
          </a:xfrm>
          <a:prstGeom prst="rect">
            <a:avLst/>
          </a:prstGeom>
          <a:noFill/>
          <a:ln w="12700">
            <a:noFill/>
            <a:prstDash/>
            <a:miter lim="400000"/>
          </a:ln>
          <a:effectLst/>
          <a:extLst>
            <a:ext uri="{C572A759-6A51-4108-AA02-DFA0A04FC94B}">
              <ma14:wrappingTextBoxFlag xmlns:ma14="http://schemas.microsoft.com/office/mac/drawingml/2011/main" xmlns="" val="1"/>
            </a:ext>
          </a:ex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0" marR="0" indent="0" algn="l" defTabSz="228600" rtl="0" latinLnBrk="0">
              <a:lnSpc>
                <a:spcPct val="100000"/>
              </a:lnSpc>
              <a:spcBef>
                <a:spcPts val="0"/>
              </a:spcBef>
              <a:spcAft>
                <a:spcPts val="0"/>
              </a:spcAft>
              <a:buClrTx/>
              <a:buSzTx/>
              <a:buFontTx/>
              <a:buNone/>
              <a:tabLst>
                <a:tab pos="476250" algn="l"/>
              </a:tabLst>
              <a:defRPr sz="2400" b="1" i="0" u="none" strike="noStrike" cap="none" spc="-24" baseline="0">
                <a:ln>
                  <a:noFill/>
                </a:ln>
                <a:solidFill>
                  <a:srgbClr val="00539F"/>
                </a:solidFill>
                <a:uFillTx/>
                <a:latin typeface="+mn-lt"/>
                <a:ea typeface="+mn-ea"/>
                <a:cs typeface="+mn-cs"/>
                <a:sym typeface="Avenir Next LT Com Demi"/>
              </a:defRPr>
            </a:lvl1pPr>
            <a:lvl2pPr marL="0" marR="0" indent="114300" algn="l" defTabSz="228600" rtl="0" latinLnBrk="0">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2pPr>
            <a:lvl3pPr marL="0" marR="0" indent="228600" algn="l" defTabSz="228600" rtl="0" latinLnBrk="0">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3pPr>
            <a:lvl4pPr marL="0" marR="0" indent="342900" algn="l" defTabSz="228600" rtl="0" latinLnBrk="0">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4pPr>
            <a:lvl5pPr marL="0" marR="0" indent="457200" algn="l" defTabSz="228600" rtl="0" latinLnBrk="0">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5pPr>
            <a:lvl6pPr marL="0" marR="0" indent="571500" algn="l" defTabSz="228600" rtl="0" latinLnBrk="0">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6pPr>
            <a:lvl7pPr marL="0" marR="0" indent="685800" algn="l" defTabSz="228600" rtl="0" latinLnBrk="0">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7pPr>
            <a:lvl8pPr marL="0" marR="0" indent="800100" algn="l" defTabSz="228600" rtl="0" latinLnBrk="0">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8pPr>
            <a:lvl9pPr marL="0" marR="0" indent="914400" algn="l" defTabSz="228600" rtl="0" latinLnBrk="0">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9pPr>
          </a:lstStyle>
          <a:p>
            <a:pPr marL="0" marR="0" lvl="0" indent="0" algn="l" defTabSz="228600" rtl="0" eaLnBrk="1" fontAlgn="auto" latinLnBrk="0" hangingPunct="1">
              <a:lnSpc>
                <a:spcPct val="100000"/>
              </a:lnSpc>
              <a:spcBef>
                <a:spcPts val="0"/>
              </a:spcBef>
              <a:spcAft>
                <a:spcPts val="0"/>
              </a:spcAft>
              <a:buClrTx/>
              <a:buSzTx/>
              <a:buFontTx/>
              <a:buNone/>
              <a:tabLst>
                <a:tab pos="476250" algn="l"/>
              </a:tabLst>
              <a:defRPr/>
            </a:pPr>
            <a:r>
              <a:rPr kumimoji="0" lang="en-US" sz="2400" b="1" i="0" u="none" strike="noStrike" kern="0" cap="none" spc="-24" normalizeH="0" baseline="0" noProof="0" dirty="0">
                <a:ln>
                  <a:noFill/>
                </a:ln>
                <a:solidFill>
                  <a:srgbClr val="073674"/>
                </a:solidFill>
                <a:effectLst/>
                <a:uLnTx/>
                <a:uFillTx/>
                <a:latin typeface="Capital Group Sans" panose="02000503000000020004" pitchFamily="2" charset="0"/>
                <a:sym typeface="Avenir Next LT Com Demi"/>
              </a:rPr>
              <a:t>An investment mix that changes over time</a:t>
            </a:r>
          </a:p>
        </p:txBody>
      </p:sp>
      <p:sp>
        <p:nvSpPr>
          <p:cNvPr id="3" name="Text Placeholder 2"/>
          <p:cNvSpPr>
            <a:spLocks noGrp="1"/>
          </p:cNvSpPr>
          <p:nvPr>
            <p:ph type="body" sz="quarter" idx="13"/>
          </p:nvPr>
        </p:nvSpPr>
        <p:spPr/>
        <p:txBody>
          <a:bodyPr/>
          <a:lstStyle/>
          <a:p>
            <a:r>
              <a:rPr lang="en-US" dirty="0">
                <a:latin typeface="Capital Group Sans" panose="02000503000000020004" pitchFamily="2" charset="0"/>
              </a:rPr>
              <a:t>American Funds’ objective-based glide path and roles</a:t>
            </a:r>
          </a:p>
        </p:txBody>
      </p:sp>
      <p:sp>
        <p:nvSpPr>
          <p:cNvPr id="4" name="Text Placeholder 3"/>
          <p:cNvSpPr>
            <a:spLocks noGrp="1"/>
          </p:cNvSpPr>
          <p:nvPr>
            <p:ph type="body" sz="quarter" idx="14"/>
          </p:nvPr>
        </p:nvSpPr>
        <p:spPr>
          <a:xfrm>
            <a:off x="571500" y="5018716"/>
            <a:ext cx="11049000" cy="1231106"/>
          </a:xfrm>
        </p:spPr>
        <p:txBody>
          <a:bodyPr/>
          <a:lstStyle/>
          <a:p>
            <a:pPr>
              <a:lnSpc>
                <a:spcPct val="100000"/>
              </a:lnSpc>
              <a:spcBef>
                <a:spcPts val="0"/>
              </a:spcBef>
            </a:pPr>
            <a:r>
              <a:rPr lang="en-US" sz="1000" dirty="0">
                <a:latin typeface="Capital Group Sans" panose="02000503000000020004" pitchFamily="2" charset="0"/>
              </a:rPr>
              <a:t>Although the target date portfolios are managed for investors on a projected retirement date time frame, the allocation strategy does not guarantee that investors’ retirement goals will be met. Investment professionals manage the portfolio, moving it from a more growth-oriented strategy to a more income-oriented focus as the target date gets closer. The target date is the year that corresponds roughly to the year in which an investor is assumed to retire and begin taking withdrawals. Investment professionals continue to manage each portfolio for approximately 30 years after it reaches its target date.</a:t>
            </a:r>
            <a:br>
              <a:rPr lang="en-US" sz="1000" dirty="0">
                <a:latin typeface="Capital Group Sans" panose="02000503000000020004" pitchFamily="2" charset="0"/>
              </a:rPr>
            </a:br>
            <a:endParaRPr lang="en-US" sz="1000" dirty="0">
              <a:latin typeface="Capital Group Sans" panose="02000503000000020004" pitchFamily="2" charset="0"/>
            </a:endParaRPr>
          </a:p>
          <a:p>
            <a:pPr>
              <a:lnSpc>
                <a:spcPct val="100000"/>
              </a:lnSpc>
              <a:spcBef>
                <a:spcPts val="0"/>
              </a:spcBef>
            </a:pPr>
            <a:r>
              <a:rPr lang="en-US" sz="1000" dirty="0">
                <a:latin typeface="Capital Group Sans" panose="02000503000000020004" pitchFamily="2" charset="0"/>
              </a:rPr>
              <a:t>The target allocations shown are as of December 31, 2025, and are subject to the oversight committee’s discretion. The investment adviser anticipates assets will be invested within a range that deviates no more than 10% above or below the allocations shown in the prospectus/characteristics statement. Underlying funds may be added or removed during the year. Refer to </a:t>
            </a:r>
            <a:r>
              <a:rPr lang="en-US" sz="1000" dirty="0">
                <a:solidFill>
                  <a:srgbClr val="005F9E"/>
                </a:solidFill>
                <a:latin typeface="Capital Group Sans" panose="02000503000000020004" pitchFamily="2" charset="0"/>
                <a:hlinkClick r:id="rId3">
                  <a:extLst>
                    <a:ext uri="{A12FA001-AC4F-418D-AE19-62706E023703}">
                      <ahyp:hlinkClr xmlns:ahyp="http://schemas.microsoft.com/office/drawing/2018/hyperlinkcolor" val="tx"/>
                    </a:ext>
                  </a:extLst>
                </a:hlinkClick>
              </a:rPr>
              <a:t>capitalgroup.com</a:t>
            </a:r>
            <a:r>
              <a:rPr lang="en-US" sz="1000" dirty="0">
                <a:solidFill>
                  <a:srgbClr val="005F9E"/>
                </a:solidFill>
                <a:latin typeface="Capital Group Sans" panose="02000503000000020004" pitchFamily="2" charset="0"/>
              </a:rPr>
              <a:t> </a:t>
            </a:r>
            <a:r>
              <a:rPr lang="en-US" sz="1000" dirty="0">
                <a:latin typeface="Capital Group Sans" panose="02000503000000020004" pitchFamily="2" charset="0"/>
              </a:rPr>
              <a:t>for current allocations.</a:t>
            </a:r>
          </a:p>
        </p:txBody>
      </p:sp>
      <p:pic>
        <p:nvPicPr>
          <p:cNvPr id="6" name="Picture 5" descr="The stacked area chart illustrates the underlying fund objectives for the target date glidepath from 45-years prior to retirement up until 30-years after retirement.&#10;The range of allocations from 45-years prior to retirement up until 30-years prior to retirement is more heavily weighted on growth and growth and income focused investments and gradually reduces these investments from the 25-years prior to retirement to the retirement age when the investment objective focuses on equity income and fixed income investments.&#10;&#10;From the 5-year to 30-year after retirement ages, the investment focus increases its allocation to diversification from equity and capital preservation focused investments.">
            <a:extLst>
              <a:ext uri="{FF2B5EF4-FFF2-40B4-BE49-F238E27FC236}">
                <a16:creationId xmlns:a16="http://schemas.microsoft.com/office/drawing/2014/main" id="{219CCE05-E813-50FE-1DB4-FF3BAA725909}"/>
              </a:ext>
            </a:extLst>
          </p:cNvPr>
          <p:cNvPicPr>
            <a:picLocks noChangeAspect="1"/>
          </p:cNvPicPr>
          <p:nvPr/>
        </p:nvPicPr>
        <p:blipFill>
          <a:blip r:embed="rId4"/>
          <a:stretch>
            <a:fillRect/>
          </a:stretch>
        </p:blipFill>
        <p:spPr>
          <a:xfrm>
            <a:off x="2392334" y="1264386"/>
            <a:ext cx="7102548" cy="3643029"/>
          </a:xfrm>
          <a:prstGeom prst="rect">
            <a:avLst/>
          </a:prstGeom>
        </p:spPr>
      </p:pic>
    </p:spTree>
    <p:extLst>
      <p:ext uri="{BB962C8B-B14F-4D97-AF65-F5344CB8AC3E}">
        <p14:creationId xmlns:p14="http://schemas.microsoft.com/office/powerpoint/2010/main" val="2606878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571500" y="2982071"/>
            <a:ext cx="6016869" cy="553998"/>
          </a:xfrm>
          <a:prstGeom prst="rect">
            <a:avLst/>
          </a:prstGeom>
          <a:noFill/>
          <a:ln w="12700" cap="flat">
            <a:noFill/>
            <a:prstDash/>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ctr" anchorCtr="0" forceAA="0" compatLnSpc="1">
            <a:prstTxWarp prst="textNoShape">
              <a:avLst/>
            </a:prstTxWarp>
            <a:spAutoFit/>
          </a:bodyPr>
          <a:lstStyle/>
          <a:p>
            <a:pPr marL="0" marR="0" lvl="0" indent="0" algn="l" defTabSz="457200" rtl="0" eaLnBrk="1" fontAlgn="auto" latinLnBrk="0" hangingPunct="0">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srgbClr val="038568"/>
                </a:solidFill>
                <a:effectLst/>
                <a:uLnTx/>
                <a:uFillTx/>
                <a:latin typeface="Capital Group Sans" panose="02000503000000020004" pitchFamily="2" charset="0"/>
                <a:ea typeface="Capital Group Sans"/>
                <a:cs typeface="Capital Group Sans"/>
                <a:sym typeface="Capital Group Sans"/>
              </a:rPr>
              <a:t>It’s easy to get started:</a:t>
            </a:r>
          </a:p>
        </p:txBody>
      </p:sp>
      <p:sp>
        <p:nvSpPr>
          <p:cNvPr id="3" name="Rectangle 2">
            <a:extLst>
              <a:ext uri="{C183D7F6-B498-43B3-948B-1728B52AA6E4}">
                <adec:decorative xmlns:adec="http://schemas.microsoft.com/office/drawing/2017/decorative" val="1"/>
              </a:ext>
            </a:extLst>
          </p:cNvPr>
          <p:cNvSpPr/>
          <p:nvPr/>
        </p:nvSpPr>
        <p:spPr>
          <a:xfrm>
            <a:off x="6096000" y="1811"/>
            <a:ext cx="6096000" cy="6858000"/>
          </a:xfrm>
          <a:prstGeom prst="rect">
            <a:avLst/>
          </a:prstGeom>
          <a:solidFill>
            <a:srgbClr val="03856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8100" tIns="38100" rIns="38100" bIns="38100" numCol="1" spcCol="38100" rtlCol="0" anchor="ctr">
            <a:spAutoFit/>
          </a:bodyPr>
          <a:lstStyle/>
          <a:p>
            <a:pPr defTabSz="457200"/>
            <a:endParaRPr lang="en-US" sz="3000" dirty="0">
              <a:solidFill>
                <a:srgbClr val="FFFFFF"/>
              </a:solidFill>
              <a:effectLst>
                <a:outerShdw blurRad="38100" dist="12700" dir="5400000" rotWithShape="0">
                  <a:srgbClr val="000000">
                    <a:alpha val="50000"/>
                  </a:srgbClr>
                </a:outerShdw>
              </a:effectLst>
              <a:latin typeface="Capital Group Sans" panose="02000503000000020004" pitchFamily="2" charset="0"/>
            </a:endParaRPr>
          </a:p>
        </p:txBody>
      </p:sp>
      <p:sp>
        <p:nvSpPr>
          <p:cNvPr id="4" name="TextBox 3"/>
          <p:cNvSpPr txBox="1"/>
          <p:nvPr/>
        </p:nvSpPr>
        <p:spPr>
          <a:xfrm>
            <a:off x="6667500" y="1720189"/>
            <a:ext cx="4622145" cy="307776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algn="l" defTabSz="457200"/>
            <a:r>
              <a:rPr lang="en-US" sz="4000" b="1" dirty="0">
                <a:solidFill>
                  <a:srgbClr val="FFFFFF"/>
                </a:solidFill>
                <a:latin typeface="Capital Group Sans" panose="02000503000000020004" pitchFamily="2" charset="0"/>
              </a:rPr>
              <a:t>Choose the fund that corresponds roughly to the year you plan to retire</a:t>
            </a:r>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2"/>
          </p:nvPr>
        </p:nvSpPr>
        <p:spPr/>
        <p:txBody>
          <a:bodyPr/>
          <a:lstStyle/>
          <a:p>
            <a:fld id="{86CB4B4D-7CA3-9044-876B-883B54F8677D}" type="slidenum">
              <a:rPr lang="en-US" smtClean="0">
                <a:solidFill>
                  <a:schemeClr val="bg1"/>
                </a:solidFill>
              </a:rPr>
              <a:pPr/>
              <a:t>6</a:t>
            </a:fld>
            <a:endParaRPr lang="en-US" dirty="0">
              <a:solidFill>
                <a:schemeClr val="bg1"/>
              </a:solidFill>
            </a:endParaRPr>
          </a:p>
        </p:txBody>
      </p:sp>
    </p:spTree>
    <p:extLst>
      <p:ext uri="{BB962C8B-B14F-4D97-AF65-F5344CB8AC3E}">
        <p14:creationId xmlns:p14="http://schemas.microsoft.com/office/powerpoint/2010/main" val="732768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itle 1"/>
          <p:cNvSpPr txBox="1">
            <a:spLocks noGrp="1"/>
          </p:cNvSpPr>
          <p:nvPr>
            <p:ph type="title"/>
          </p:nvPr>
        </p:nvSpPr>
        <p:spPr>
          <a:prstGeom prst="rect">
            <a:avLst/>
          </a:prstGeom>
          <a:noFill/>
          <a:ln w="12700">
            <a:noFill/>
            <a:prstDash/>
            <a:miter lim="400000"/>
          </a:ln>
          <a:effectLst/>
          <a:extLst>
            <a:ext uri="{C572A759-6A51-4108-AA02-DFA0A04FC94B}">
              <ma14:wrappingTextBoxFlag xmlns:ma14="http://schemas.microsoft.com/office/mac/drawingml/2011/main" xmlns="" val="1"/>
            </a:ext>
          </a:ex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0" marR="0" indent="0" algn="l" defTabSz="228600" rtl="0" latinLnBrk="0">
              <a:lnSpc>
                <a:spcPct val="100000"/>
              </a:lnSpc>
              <a:spcBef>
                <a:spcPts val="0"/>
              </a:spcBef>
              <a:spcAft>
                <a:spcPts val="0"/>
              </a:spcAft>
              <a:buClrTx/>
              <a:buSzTx/>
              <a:buFontTx/>
              <a:buNone/>
              <a:tabLst>
                <a:tab pos="476250" algn="l"/>
              </a:tabLst>
              <a:defRPr sz="2400" b="1" i="0" u="none" strike="noStrike" cap="none" spc="-24" baseline="0">
                <a:ln>
                  <a:noFill/>
                </a:ln>
                <a:solidFill>
                  <a:srgbClr val="00539F"/>
                </a:solidFill>
                <a:uFillTx/>
                <a:latin typeface="+mn-lt"/>
                <a:ea typeface="+mn-ea"/>
                <a:cs typeface="+mn-cs"/>
                <a:sym typeface="Avenir Next LT Com Demi"/>
              </a:defRPr>
            </a:lvl1pPr>
            <a:lvl2pPr marL="0" marR="0" indent="114300" algn="l" defTabSz="228600" rtl="0" latinLnBrk="0">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2pPr>
            <a:lvl3pPr marL="0" marR="0" indent="228600" algn="l" defTabSz="228600" rtl="0" latinLnBrk="0">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3pPr>
            <a:lvl4pPr marL="0" marR="0" indent="342900" algn="l" defTabSz="228600" rtl="0" latinLnBrk="0">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4pPr>
            <a:lvl5pPr marL="0" marR="0" indent="457200" algn="l" defTabSz="228600" rtl="0" latinLnBrk="0">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5pPr>
            <a:lvl6pPr marL="0" marR="0" indent="571500" algn="l" defTabSz="228600" rtl="0" latinLnBrk="0">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6pPr>
            <a:lvl7pPr marL="0" marR="0" indent="685800" algn="l" defTabSz="228600" rtl="0" latinLnBrk="0">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7pPr>
            <a:lvl8pPr marL="0" marR="0" indent="800100" algn="l" defTabSz="228600" rtl="0" latinLnBrk="0">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8pPr>
            <a:lvl9pPr marL="0" marR="0" indent="914400" algn="l" defTabSz="228600" rtl="0" latinLnBrk="0">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9pPr>
          </a:lstStyle>
          <a:p>
            <a:pPr marL="0" marR="0" lvl="0" indent="0" algn="l" defTabSz="228600" rtl="0" eaLnBrk="1" fontAlgn="auto" latinLnBrk="0" hangingPunct="1">
              <a:lnSpc>
                <a:spcPct val="100000"/>
              </a:lnSpc>
              <a:spcBef>
                <a:spcPts val="0"/>
              </a:spcBef>
              <a:spcAft>
                <a:spcPts val="0"/>
              </a:spcAft>
              <a:buClrTx/>
              <a:buSzTx/>
              <a:buFontTx/>
              <a:buNone/>
              <a:tabLst>
                <a:tab pos="476250" algn="l"/>
              </a:tabLst>
              <a:defRPr/>
            </a:pPr>
            <a:r>
              <a:rPr kumimoji="0" lang="en-US" sz="2400" b="1" i="0" u="none" strike="noStrike" kern="0" cap="none" spc="-24" normalizeH="0" baseline="0" noProof="0" dirty="0">
                <a:ln>
                  <a:noFill/>
                </a:ln>
                <a:solidFill>
                  <a:srgbClr val="073674"/>
                </a:solidFill>
                <a:effectLst/>
                <a:uLnTx/>
                <a:uFillTx/>
                <a:latin typeface="Capital Group Sans" panose="02000503000000020004" pitchFamily="2" charset="0"/>
                <a:sym typeface="Avenir Next LT Com Demi"/>
              </a:rPr>
              <a:t>Choosing your target date fund is easy</a:t>
            </a:r>
          </a:p>
        </p:txBody>
      </p:sp>
      <p:sp>
        <p:nvSpPr>
          <p:cNvPr id="3" name="Slide Number Placeholder 2">
            <a:extLst>
              <a:ext uri="{C183D7F6-B498-43B3-948B-1728B52AA6E4}">
                <adec:decorative xmlns:adec="http://schemas.microsoft.com/office/drawing/2017/decorative" val="1"/>
              </a:ext>
            </a:extLst>
          </p:cNvPr>
          <p:cNvSpPr>
            <a:spLocks noGrp="1"/>
          </p:cNvSpPr>
          <p:nvPr>
            <p:ph type="sldNum" sz="quarter" idx="2"/>
          </p:nvPr>
        </p:nvSpPr>
        <p:spPr/>
        <p:txBody>
          <a:bodyPr/>
          <a:lstStyle/>
          <a:p>
            <a:fld id="{86CB4B4D-7CA3-9044-876B-883B54F8677D}" type="slidenum">
              <a:rPr lang="en-US" smtClean="0"/>
              <a:pPr/>
              <a:t>7</a:t>
            </a:fld>
            <a:endParaRPr lang="en-US" dirty="0"/>
          </a:p>
        </p:txBody>
      </p:sp>
      <p:sp>
        <p:nvSpPr>
          <p:cNvPr id="2" name="Text Placeholder 1">
            <a:extLst>
              <a:ext uri="{FF2B5EF4-FFF2-40B4-BE49-F238E27FC236}">
                <a16:creationId xmlns:a16="http://schemas.microsoft.com/office/drawing/2014/main" id="{379DEFD0-5898-2F93-E9CE-B867206D4338}"/>
              </a:ext>
            </a:extLst>
          </p:cNvPr>
          <p:cNvSpPr>
            <a:spLocks noGrp="1"/>
          </p:cNvSpPr>
          <p:nvPr>
            <p:ph type="body" sz="quarter" idx="13"/>
          </p:nvPr>
        </p:nvSpPr>
        <p:spPr/>
        <p:txBody>
          <a:bodyPr/>
          <a:lstStyle/>
          <a:p>
            <a:r>
              <a:rPr lang="en-US" dirty="0">
                <a:latin typeface="Capital Group Sans" panose="02000503000000020004" pitchFamily="2" charset="0"/>
              </a:rPr>
              <a:t>When do you plan to retire?</a:t>
            </a:r>
          </a:p>
        </p:txBody>
      </p:sp>
      <p:pic>
        <p:nvPicPr>
          <p:cNvPr id="11" name="Picture 10" descr="Graphic providing information to assist a participant with choosing the target date fund for their retirement age. ">
            <a:extLst>
              <a:ext uri="{FF2B5EF4-FFF2-40B4-BE49-F238E27FC236}">
                <a16:creationId xmlns:a16="http://schemas.microsoft.com/office/drawing/2014/main" id="{D2691746-A960-BB70-A9CC-D2B00F4A3911}"/>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1657892" y="1792927"/>
            <a:ext cx="8927234" cy="3379704"/>
          </a:xfrm>
          <a:prstGeom prst="rect">
            <a:avLst/>
          </a:prstGeom>
        </p:spPr>
      </p:pic>
      <p:pic>
        <p:nvPicPr>
          <p:cNvPr id="14" name="Picture 13">
            <a:extLst>
              <a:ext uri="{FF2B5EF4-FFF2-40B4-BE49-F238E27FC236}">
                <a16:creationId xmlns:a16="http://schemas.microsoft.com/office/drawing/2014/main" id="{EE73A182-5A8E-268D-DDB7-EC25A55A4DD7}"/>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72104" y="4029349"/>
            <a:ext cx="1900850" cy="804509"/>
          </a:xfrm>
          <a:prstGeom prst="rect">
            <a:avLst/>
          </a:prstGeom>
        </p:spPr>
      </p:pic>
    </p:spTree>
    <p:extLst>
      <p:ext uri="{BB962C8B-B14F-4D97-AF65-F5344CB8AC3E}">
        <p14:creationId xmlns:p14="http://schemas.microsoft.com/office/powerpoint/2010/main" val="1845899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3" name="Learn more at targetdatesimplified.com"/>
          <p:cNvSpPr txBox="1">
            <a:spLocks noGrp="1"/>
          </p:cNvSpPr>
          <p:nvPr>
            <p:ph type="title"/>
          </p:nvPr>
        </p:nvSpPr>
        <p:spPr>
          <a:prstGeom prst="rect">
            <a:avLst/>
          </a:prstGeom>
        </p:spPr>
        <p:txBody>
          <a:bodyPr/>
          <a:lstStyle/>
          <a:p>
            <a:r>
              <a:rPr lang="en-US" dirty="0">
                <a:latin typeface="Capital Group Sans" panose="02000503000000020004" pitchFamily="2" charset="0"/>
              </a:rPr>
              <a:t>Learn more at </a:t>
            </a:r>
            <a:r>
              <a:rPr lang="en-US" dirty="0">
                <a:solidFill>
                  <a:schemeClr val="bg1"/>
                </a:solidFill>
                <a:latin typeface="Capital Group Sans" panose="02000503000000020004" pitchFamily="2" charset="0"/>
                <a:hlinkClick r:id="rId3">
                  <a:extLst>
                    <a:ext uri="{A12FA001-AC4F-418D-AE19-62706E023703}">
                      <ahyp:hlinkClr xmlns:ahyp="http://schemas.microsoft.com/office/drawing/2018/hyperlinkcolor" val="tx"/>
                    </a:ext>
                  </a:extLst>
                </a:hlinkClick>
              </a:rPr>
              <a:t>targetdatesimplified.com</a:t>
            </a:r>
            <a:endParaRPr lang="en-US" dirty="0">
              <a:solidFill>
                <a:schemeClr val="bg1"/>
              </a:solidFill>
              <a:latin typeface="Capital Group Sans" panose="02000503000000020004" pitchFamily="2" charset="0"/>
            </a:endParaRPr>
          </a:p>
        </p:txBody>
      </p:sp>
      <p:sp>
        <p:nvSpPr>
          <p:cNvPr id="904" name="Investor education"/>
          <p:cNvSpPr txBox="1">
            <a:spLocks noGrp="1"/>
          </p:cNvSpPr>
          <p:nvPr>
            <p:ph type="body" sz="half" idx="1"/>
          </p:nvPr>
        </p:nvSpPr>
        <p:spPr>
          <a:xfrm>
            <a:off x="571500" y="1672391"/>
            <a:ext cx="7289800" cy="4191001"/>
          </a:xfrm>
          <a:prstGeom prst="rect">
            <a:avLst/>
          </a:prstGeom>
        </p:spPr>
        <p:txBody>
          <a:bodyPr>
            <a:normAutofit/>
          </a:bodyPr>
          <a:lstStyle/>
          <a:p>
            <a:pPr marL="463550" indent="-463550">
              <a:buFont typeface="Capital Group Sans" panose="020B0604020202020204" pitchFamily="34" charset="0"/>
              <a:buChar char="•"/>
              <a:tabLst>
                <a:tab pos="698500" algn="l"/>
              </a:tabLst>
            </a:pPr>
            <a:r>
              <a:rPr lang="en-US" sz="2800" dirty="0">
                <a:latin typeface="Capital Group Sans" panose="02000503000000020004" pitchFamily="2" charset="0"/>
                <a:ea typeface="Capital Group Sans"/>
                <a:cs typeface="Capital Group Sans"/>
                <a:sym typeface="Capital Group Sans"/>
              </a:rPr>
              <a:t>Investor </a:t>
            </a:r>
            <a:r>
              <a:rPr lang="en-US" sz="2800" dirty="0">
                <a:latin typeface="Capital Group Sans" panose="02000503000000020004" pitchFamily="2" charset="0"/>
              </a:rPr>
              <a:t>education</a:t>
            </a:r>
            <a:endParaRPr lang="en-US" sz="2800" dirty="0">
              <a:latin typeface="Capital Group Sans" panose="02000503000000020004" pitchFamily="2" charset="0"/>
              <a:ea typeface="Capital Group Sans"/>
              <a:cs typeface="Capital Group Sans"/>
              <a:sym typeface="Capital Group Sans"/>
            </a:endParaRPr>
          </a:p>
          <a:p>
            <a:pPr marL="463550" indent="-463550">
              <a:buFont typeface="Capital Group Sans" panose="020B0604020202020204" pitchFamily="34" charset="0"/>
              <a:buChar char="•"/>
              <a:tabLst>
                <a:tab pos="698500" algn="l"/>
              </a:tabLst>
            </a:pPr>
            <a:r>
              <a:rPr lang="en-US" sz="2800" dirty="0">
                <a:latin typeface="Capital Group Sans" panose="02000503000000020004" pitchFamily="2" charset="0"/>
                <a:ea typeface="Capital Group Sans"/>
                <a:cs typeface="Capital Group Sans"/>
                <a:sym typeface="Capital Group Sans"/>
              </a:rPr>
              <a:t>Fund selection</a:t>
            </a:r>
          </a:p>
          <a:p>
            <a:pPr marL="463550" indent="-463550">
              <a:buFont typeface="Capital Group Sans" panose="020B0604020202020204" pitchFamily="34" charset="0"/>
              <a:buChar char="•"/>
              <a:tabLst>
                <a:tab pos="698500" algn="l"/>
              </a:tabLst>
            </a:pPr>
            <a:r>
              <a:rPr lang="en-US" sz="2800" dirty="0">
                <a:latin typeface="Capital Group Sans" panose="02000503000000020004" pitchFamily="2" charset="0"/>
                <a:ea typeface="Capital Group Sans"/>
                <a:cs typeface="Capital Group Sans"/>
                <a:sym typeface="Capital Group Sans"/>
              </a:rPr>
              <a:t>Detailed fund information</a:t>
            </a:r>
          </a:p>
        </p:txBody>
      </p:sp>
      <p:sp>
        <p:nvSpPr>
          <p:cNvPr id="905" name="Slide Number">
            <a:extLst>
              <a:ext uri="{C183D7F6-B498-43B3-948B-1728B52AA6E4}">
                <adec:decorative xmlns:adec="http://schemas.microsoft.com/office/drawing/2017/decorative" val="1"/>
              </a:ext>
            </a:extLst>
          </p:cNvPr>
          <p:cNvSpPr txBox="1">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rPr smtClean="0"/>
              <a:pPr/>
              <a:t>8</a:t>
            </a:fld>
            <a:endParaRPr dirty="0"/>
          </a:p>
        </p:txBody>
      </p:sp>
      <p:pic>
        <p:nvPicPr>
          <p:cNvPr id="5" name="Picture 4">
            <a:extLst>
              <a:ext uri="{FF2B5EF4-FFF2-40B4-BE49-F238E27FC236}">
                <a16:creationId xmlns:a16="http://schemas.microsoft.com/office/drawing/2014/main" id="{952AA825-83EC-C1B0-F2C7-137C23E7D490}"/>
              </a:ex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673" t="11996" r="12885"/>
          <a:stretch/>
        </p:blipFill>
        <p:spPr>
          <a:xfrm>
            <a:off x="6099001" y="2701657"/>
            <a:ext cx="5311114" cy="3206359"/>
          </a:xfrm>
          <a:prstGeom prst="rect">
            <a:avLst/>
          </a:prstGeom>
        </p:spPr>
      </p:pic>
    </p:spTree>
    <p:extLst>
      <p:ext uri="{BB962C8B-B14F-4D97-AF65-F5344CB8AC3E}">
        <p14:creationId xmlns:p14="http://schemas.microsoft.com/office/powerpoint/2010/main" val="4012224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5" name="Slide Number">
            <a:extLst>
              <a:ext uri="{C183D7F6-B498-43B3-948B-1728B52AA6E4}">
                <adec:decorative xmlns:adec="http://schemas.microsoft.com/office/drawing/2017/decorative" val="1"/>
              </a:ext>
            </a:extLst>
          </p:cNvPr>
          <p:cNvSpPr txBox="1">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rPr smtClean="0"/>
              <a:pPr/>
              <a:t>9</a:t>
            </a:fld>
            <a:endParaRPr dirty="0"/>
          </a:p>
        </p:txBody>
      </p:sp>
      <p:sp>
        <p:nvSpPr>
          <p:cNvPr id="903" name="The Capital Advantage®"/>
          <p:cNvSpPr txBox="1">
            <a:spLocks noGrp="1"/>
          </p:cNvSpPr>
          <p:nvPr>
            <p:ph type="title"/>
          </p:nvPr>
        </p:nvSpPr>
        <p:spPr>
          <a:prstGeom prst="rect">
            <a:avLst/>
          </a:prstGeom>
        </p:spPr>
        <p:txBody>
          <a:bodyPr/>
          <a:lstStyle/>
          <a:p>
            <a:r>
              <a:rPr lang="en-US" dirty="0">
                <a:latin typeface="Capital Group Sans" panose="02000503000000020004" pitchFamily="2" charset="0"/>
              </a:rPr>
              <a:t>The Capital Advantage</a:t>
            </a:r>
            <a:r>
              <a:rPr lang="en-US" sz="2800" baseline="50000" dirty="0">
                <a:latin typeface="Capital Group Sans" panose="02000503000000020004" pitchFamily="2" charset="0"/>
                <a:cs typeface="Capital Group Sans" panose="020B0604020202020204" pitchFamily="34" charset="0"/>
              </a:rPr>
              <a:t>®</a:t>
            </a:r>
            <a:endParaRPr lang="en-US" baseline="50000" dirty="0">
              <a:latin typeface="Capital Group Sans" panose="02000503000000020004" pitchFamily="2" charset="0"/>
              <a:cs typeface="Capital Group Sans" panose="020B0604020202020204" pitchFamily="34" charset="0"/>
            </a:endParaRPr>
          </a:p>
        </p:txBody>
      </p:sp>
      <p:sp>
        <p:nvSpPr>
          <p:cNvPr id="904" name="Pursuing superior investment outcomes for"/>
          <p:cNvSpPr txBox="1">
            <a:spLocks noGrp="1"/>
          </p:cNvSpPr>
          <p:nvPr>
            <p:ph type="body" sz="half" idx="1"/>
          </p:nvPr>
        </p:nvSpPr>
        <p:spPr>
          <a:xfrm>
            <a:off x="571501" y="1301998"/>
            <a:ext cx="7519876" cy="4191001"/>
          </a:xfrm>
          <a:prstGeom prst="rect">
            <a:avLst/>
          </a:prstGeom>
        </p:spPr>
        <p:txBody>
          <a:bodyPr>
            <a:normAutofit/>
          </a:bodyPr>
          <a:lstStyle/>
          <a:p>
            <a:pPr marL="457200" indent="-457200">
              <a:spcBef>
                <a:spcPts val="1600"/>
              </a:spcBef>
              <a:buFont typeface="Capital Group Sans" panose="020B0604020202020204" pitchFamily="34" charset="0"/>
              <a:buChar char="•"/>
              <a:tabLst>
                <a:tab pos="698500" algn="l"/>
              </a:tabLst>
            </a:pPr>
            <a:r>
              <a:rPr lang="en-US" sz="2200" dirty="0">
                <a:latin typeface="Capital Group Sans" panose="02000503000000020004" pitchFamily="2" charset="0"/>
              </a:rPr>
              <a:t>Pursuing superior investment outcomes for </a:t>
            </a:r>
            <a:br>
              <a:rPr lang="en-US" sz="2200" dirty="0">
                <a:latin typeface="Capital Group Sans" panose="02000503000000020004" pitchFamily="2" charset="0"/>
              </a:rPr>
            </a:br>
            <a:r>
              <a:rPr lang="en-US" sz="2200" dirty="0">
                <a:latin typeface="Capital Group Sans" panose="02000503000000020004" pitchFamily="2" charset="0"/>
              </a:rPr>
              <a:t>more than 90 years</a:t>
            </a:r>
            <a:endParaRPr sz="2200" dirty="0">
              <a:latin typeface="Capital Group Sans" panose="02000503000000020004" pitchFamily="2" charset="0"/>
            </a:endParaRPr>
          </a:p>
          <a:p>
            <a:pPr marL="457200" indent="-457200">
              <a:spcBef>
                <a:spcPts val="1600"/>
              </a:spcBef>
              <a:buFont typeface="Capital Group Sans" panose="020B0604020202020204" pitchFamily="34" charset="0"/>
              <a:buChar char="•"/>
              <a:tabLst>
                <a:tab pos="698500" algn="l"/>
              </a:tabLst>
            </a:pPr>
            <a:r>
              <a:rPr lang="en-US" sz="2200" dirty="0">
                <a:latin typeface="Capital Group Sans" panose="02000503000000020004" pitchFamily="2" charset="0"/>
              </a:rPr>
              <a:t>Our fees are among the lowest cost active options in the industry.</a:t>
            </a:r>
            <a:r>
              <a:rPr lang="en-US" sz="2200" baseline="30000" dirty="0">
                <a:latin typeface="Capital Group Sans" panose="02000503000000020004" pitchFamily="2" charset="0"/>
              </a:rPr>
              <a:t>*</a:t>
            </a:r>
          </a:p>
          <a:p>
            <a:pPr marL="457200" indent="-457200">
              <a:spcBef>
                <a:spcPts val="1600"/>
              </a:spcBef>
              <a:buFont typeface="Capital Group Sans" panose="020B0604020202020204" pitchFamily="34" charset="0"/>
              <a:buChar char="•"/>
              <a:tabLst>
                <a:tab pos="698500" algn="l"/>
              </a:tabLst>
            </a:pPr>
            <a:r>
              <a:rPr lang="en-US" sz="2200" dirty="0">
                <a:latin typeface="Capital Group Sans" panose="02000503000000020004" pitchFamily="2" charset="0"/>
              </a:rPr>
              <a:t>A seasoned group of investment professionals</a:t>
            </a:r>
            <a:br>
              <a:rPr lang="en-US" sz="2200" dirty="0">
                <a:latin typeface="Capital Group Sans" panose="02000503000000020004" pitchFamily="2" charset="0"/>
              </a:rPr>
            </a:br>
            <a:r>
              <a:rPr lang="en-US" sz="2200" dirty="0">
                <a:latin typeface="Capital Group Sans" panose="02000503000000020004" pitchFamily="2" charset="0"/>
              </a:rPr>
              <a:t>monitors the series</a:t>
            </a:r>
            <a:r>
              <a:rPr lang="en-US" sz="1600" b="1" baseline="50000" dirty="0">
                <a:solidFill>
                  <a:schemeClr val="bg1"/>
                </a:solidFill>
                <a:latin typeface="Capital Group Sans" panose="02000503000000020004" pitchFamily="2" charset="0"/>
              </a:rPr>
              <a:t>†</a:t>
            </a:r>
            <a:endParaRPr lang="en-US" sz="2400" b="1" baseline="50000" dirty="0">
              <a:solidFill>
                <a:schemeClr val="bg1"/>
              </a:solidFill>
              <a:latin typeface="Capital Group Sans" panose="02000503000000020004" pitchFamily="2" charset="0"/>
            </a:endParaRPr>
          </a:p>
        </p:txBody>
      </p:sp>
      <p:sp>
        <p:nvSpPr>
          <p:cNvPr id="906" name="Footnotes"/>
          <p:cNvSpPr txBox="1">
            <a:spLocks noGrp="1"/>
          </p:cNvSpPr>
          <p:nvPr>
            <p:ph type="body" idx="13"/>
          </p:nvPr>
        </p:nvSpPr>
        <p:spPr>
          <a:xfrm>
            <a:off x="571499" y="5474834"/>
            <a:ext cx="10615309" cy="769441"/>
          </a:xfrm>
          <a:prstGeom prst="rect">
            <a:avLst/>
          </a:prstGeom>
        </p:spPr>
        <p:txBody>
          <a:bodyPr/>
          <a:lstStyle/>
          <a:p>
            <a:pPr marL="57150" indent="-57150">
              <a:lnSpc>
                <a:spcPct val="100000"/>
              </a:lnSpc>
              <a:spcBef>
                <a:spcPts val="0"/>
              </a:spcBef>
            </a:pPr>
            <a:r>
              <a:rPr lang="en-US" sz="1000" dirty="0">
                <a:solidFill>
                  <a:schemeClr val="bg1"/>
                </a:solidFill>
                <a:latin typeface="Capital Group Sans" panose="02000503000000020004" pitchFamily="2" charset="0"/>
              </a:rPr>
              <a:t>Footnotes/Important information:</a:t>
            </a:r>
          </a:p>
          <a:p>
            <a:pPr marL="57150" indent="-57150">
              <a:lnSpc>
                <a:spcPct val="100000"/>
              </a:lnSpc>
              <a:spcBef>
                <a:spcPts val="0"/>
              </a:spcBef>
            </a:pPr>
            <a:endParaRPr lang="en-US" sz="1000" dirty="0">
              <a:solidFill>
                <a:schemeClr val="bg1"/>
              </a:solidFill>
              <a:latin typeface="Capital Group Sans" panose="02000503000000020004" pitchFamily="2" charset="0"/>
            </a:endParaRPr>
          </a:p>
          <a:p>
            <a:pPr marL="57150" indent="-57150">
              <a:lnSpc>
                <a:spcPct val="100000"/>
              </a:lnSpc>
              <a:spcBef>
                <a:spcPts val="0"/>
              </a:spcBef>
            </a:pPr>
            <a:r>
              <a:rPr lang="en-US" sz="1000" dirty="0">
                <a:solidFill>
                  <a:schemeClr val="bg1"/>
                </a:solidFill>
                <a:latin typeface="Capital Group Sans" panose="02000503000000020004" pitchFamily="2" charset="0"/>
              </a:rPr>
              <a:t>*~90% of funds are in the lowest quartile on fees, and nearly half are in the lowest decile of their Morningstar fee categories. Based on total net expense ratios for Morningstar Fee Level Group Broad categories for American Funds Class F-3 shares, excluding funds of funds, as of 1/31/26. </a:t>
            </a:r>
          </a:p>
          <a:p>
            <a:pPr marL="57150" indent="-57150">
              <a:lnSpc>
                <a:spcPct val="100000"/>
              </a:lnSpc>
              <a:spcBef>
                <a:spcPts val="0"/>
              </a:spcBef>
            </a:pPr>
            <a:r>
              <a:rPr lang="en-US" sz="1050" b="1" baseline="40000" dirty="0">
                <a:solidFill>
                  <a:schemeClr val="bg1"/>
                </a:solidFill>
                <a:latin typeface="Capital Group Sans" panose="02000503000000020004" pitchFamily="2" charset="0"/>
              </a:rPr>
              <a:t>†</a:t>
            </a:r>
            <a:r>
              <a:rPr lang="en-US" sz="1000" dirty="0">
                <a:latin typeface="Capital Group Sans" panose="02000503000000020004" pitchFamily="2" charset="0"/>
              </a:rPr>
              <a:t>Members of the Target Date Solutions Committee average </a:t>
            </a:r>
            <a:r>
              <a:rPr lang="en-US" sz="1000" dirty="0"/>
              <a:t>31</a:t>
            </a:r>
            <a:r>
              <a:rPr lang="en-US" sz="1000" dirty="0">
                <a:latin typeface="Capital Group Sans" panose="02000503000000020004" pitchFamily="2" charset="0"/>
              </a:rPr>
              <a:t> years of investment industry experience as of December 31, 2025.</a:t>
            </a:r>
            <a:endParaRPr lang="en-US" sz="1000" dirty="0">
              <a:solidFill>
                <a:schemeClr val="bg1"/>
              </a:solidFill>
              <a:latin typeface="Capital Group Sans" panose="02000503000000020004" pitchFamily="2" charset="0"/>
            </a:endParaRPr>
          </a:p>
        </p:txBody>
      </p:sp>
    </p:spTree>
    <p:extLst>
      <p:ext uri="{BB962C8B-B14F-4D97-AF65-F5344CB8AC3E}">
        <p14:creationId xmlns:p14="http://schemas.microsoft.com/office/powerpoint/2010/main" val="1232962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Slide Number Placeholder 3">
            <a:extLst>
              <a:ext uri="{C183D7F6-B498-43B3-948B-1728B52AA6E4}">
                <adec:decorative xmlns:adec="http://schemas.microsoft.com/office/drawing/2017/decorative" val="1"/>
              </a:ext>
            </a:extLst>
          </p:cNvPr>
          <p:cNvSpPr>
            <a:spLocks noGrp="1"/>
          </p:cNvSpPr>
          <p:nvPr>
            <p:ph type="sldNum" sz="quarter" idx="2"/>
          </p:nvPr>
        </p:nvSpPr>
        <p:spPr/>
        <p:txBody>
          <a:bodyPr/>
          <a:lstStyle/>
          <a:p>
            <a:fld id="{86CB4B4D-7CA3-9044-876B-883B54F8677D}" type="slidenum">
              <a:rPr lang="en-US" smtClean="0">
                <a:solidFill>
                  <a:schemeClr val="bg1"/>
                </a:solidFill>
              </a:rPr>
              <a:pPr/>
              <a:t>10</a:t>
            </a:fld>
            <a:endParaRPr lang="en-US" dirty="0">
              <a:solidFill>
                <a:schemeClr val="bg1"/>
              </a:solidFill>
            </a:endParaRPr>
          </a:p>
        </p:txBody>
      </p:sp>
      <p:sp>
        <p:nvSpPr>
          <p:cNvPr id="3" name="Title 2"/>
          <p:cNvSpPr>
            <a:spLocks noGrp="1"/>
          </p:cNvSpPr>
          <p:nvPr>
            <p:ph type="title" idx="4294967295"/>
          </p:nvPr>
        </p:nvSpPr>
        <p:spPr>
          <a:xfrm>
            <a:off x="7821387" y="293879"/>
            <a:ext cx="4370614" cy="2530966"/>
          </a:xfrm>
          <a:prstGeom prst="rect">
            <a:avLst/>
          </a:prstGeom>
          <a:solidFill>
            <a:srgbClr val="005F9E">
              <a:alpha val="69804"/>
            </a:srgbClr>
          </a:solidFill>
          <a:ln w="12700" cap="flat">
            <a:noFill/>
            <a:prstDash/>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82880" tIns="182880" rIns="182880" bIns="182880" numCol="1" spcCol="38100" rtlCol="0" fromWordArt="0" anchor="ctr" anchorCtr="0" forceAA="0" compatLnSpc="1">
            <a:prstTxWarp prst="textNoShape">
              <a:avLst/>
            </a:prstTxWarp>
            <a:noAutofit/>
          </a:bodyPr>
          <a:lstStyle/>
          <a:p>
            <a:pPr marL="0" marR="0" lvl="0" indent="0" algn="l" defTabSz="457200" rtl="0" eaLnBrk="1" fontAlgn="auto" latinLnBrk="0" hangingPunct="0">
              <a:lnSpc>
                <a:spcPts val="4400"/>
              </a:lnSpc>
              <a:spcBef>
                <a:spcPts val="0"/>
              </a:spcBef>
              <a:spcAft>
                <a:spcPts val="0"/>
              </a:spcAft>
              <a:buClrTx/>
              <a:buSzTx/>
              <a:buFontTx/>
              <a:buNone/>
              <a:tabLst/>
              <a:defRPr/>
            </a:pPr>
            <a:r>
              <a:rPr kumimoji="0" lang="en-US" sz="3600" b="1"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Capital Group Sans" panose="02000503000000020004" pitchFamily="2" charset="0"/>
                <a:ea typeface="Capital Group Sans"/>
                <a:cs typeface="Capital Group Sans"/>
                <a:sym typeface="Capital Group Sans"/>
              </a:rPr>
              <a:t>Start today. </a:t>
            </a:r>
          </a:p>
          <a:p>
            <a:pPr marL="0" marR="0" lvl="0" indent="0" algn="l" defTabSz="457200" rtl="0" eaLnBrk="1" fontAlgn="auto" latinLnBrk="0" hangingPunct="0">
              <a:lnSpc>
                <a:spcPts val="4400"/>
              </a:lnSpc>
              <a:spcBef>
                <a:spcPts val="0"/>
              </a:spcBef>
              <a:spcAft>
                <a:spcPts val="0"/>
              </a:spcAft>
              <a:buClrTx/>
              <a:buSzTx/>
              <a:buFontTx/>
              <a:buNone/>
              <a:tabLst/>
              <a:defRPr/>
            </a:pPr>
            <a:r>
              <a:rPr kumimoji="0" lang="en-US" sz="3600" b="1"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Capital Group Sans" panose="02000503000000020004" pitchFamily="2" charset="0"/>
                <a:ea typeface="Capital Group Sans"/>
                <a:cs typeface="Capital Group Sans"/>
                <a:sym typeface="Capital Group Sans"/>
              </a:rPr>
              <a:t>Plant a </a:t>
            </a:r>
          </a:p>
          <a:p>
            <a:pPr marL="0" marR="0" lvl="0" indent="0" algn="l" defTabSz="457200" rtl="0" eaLnBrk="1" fontAlgn="auto" latinLnBrk="0" hangingPunct="0">
              <a:lnSpc>
                <a:spcPts val="4400"/>
              </a:lnSpc>
              <a:spcBef>
                <a:spcPts val="0"/>
              </a:spcBef>
              <a:spcAft>
                <a:spcPts val="0"/>
              </a:spcAft>
              <a:buClrTx/>
              <a:buSzTx/>
              <a:buFontTx/>
              <a:buNone/>
              <a:tabLst/>
              <a:defRPr/>
            </a:pPr>
            <a:r>
              <a:rPr kumimoji="0" lang="en-US" sz="3600" b="1"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Capital Group Sans" panose="02000503000000020004" pitchFamily="2" charset="0"/>
                <a:ea typeface="Capital Group Sans"/>
                <a:cs typeface="Capital Group Sans"/>
                <a:sym typeface="Capital Group Sans"/>
              </a:rPr>
              <a:t>seed for </a:t>
            </a:r>
          </a:p>
          <a:p>
            <a:pPr marL="0" marR="0" lvl="0" indent="0" algn="l" defTabSz="457200" rtl="0" eaLnBrk="1" fontAlgn="auto" latinLnBrk="0" hangingPunct="0">
              <a:lnSpc>
                <a:spcPts val="4400"/>
              </a:lnSpc>
              <a:spcBef>
                <a:spcPts val="0"/>
              </a:spcBef>
              <a:spcAft>
                <a:spcPts val="0"/>
              </a:spcAft>
              <a:buClrTx/>
              <a:buSzTx/>
              <a:buFontTx/>
              <a:buNone/>
              <a:tabLst/>
              <a:defRPr/>
            </a:pPr>
            <a:r>
              <a:rPr kumimoji="0" lang="en-US" sz="3600" b="1"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Capital Group Sans" panose="02000503000000020004" pitchFamily="2" charset="0"/>
                <a:ea typeface="Capital Group Sans"/>
                <a:cs typeface="Capital Group Sans"/>
                <a:sym typeface="Capital Group Sans"/>
              </a:rPr>
              <a:t>retirement.</a:t>
            </a:r>
          </a:p>
        </p:txBody>
      </p:sp>
      <p:sp>
        <p:nvSpPr>
          <p:cNvPr id="5" name="© The Capital Group Companies, Inc.">
            <a:extLst>
              <a:ext uri="{C183D7F6-B498-43B3-948B-1728B52AA6E4}">
                <adec:decorative xmlns:adec="http://schemas.microsoft.com/office/drawing/2017/decorative" val="1"/>
              </a:ext>
            </a:extLst>
          </p:cNvPr>
          <p:cNvSpPr txBox="1"/>
          <p:nvPr/>
        </p:nvSpPr>
        <p:spPr>
          <a:xfrm>
            <a:off x="571500" y="6400710"/>
            <a:ext cx="2063065" cy="125804"/>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l">
              <a:lnSpc>
                <a:spcPct val="110000"/>
              </a:lnSpc>
              <a:spcBef>
                <a:spcPts val="1200"/>
              </a:spcBef>
              <a:defRPr sz="1600">
                <a:solidFill>
                  <a:srgbClr val="FFFFFF">
                    <a:alpha val="75000"/>
                  </a:srgbClr>
                </a:solidFill>
              </a:defRPr>
            </a:lvl1pPr>
          </a:lstStyle>
          <a:p>
            <a:r>
              <a:rPr lang="en-US" sz="800" dirty="0">
                <a:latin typeface="Capital Group Sans" panose="02000503000000020004" pitchFamily="2" charset="0"/>
              </a:rPr>
              <a:t>© 2026 Capital Group. All rights reserved.</a:t>
            </a:r>
            <a:endParaRPr sz="800" dirty="0">
              <a:latin typeface="Capital Group Sans" panose="02000503000000020004" pitchFamily="2" charset="0"/>
            </a:endParaRPr>
          </a:p>
        </p:txBody>
      </p:sp>
      <p:sp>
        <p:nvSpPr>
          <p:cNvPr id="7" name="Slide Number Placeholder 6">
            <a:extLst>
              <a:ext uri="{C183D7F6-B498-43B3-948B-1728B52AA6E4}">
                <adec:decorative xmlns:adec="http://schemas.microsoft.com/office/drawing/2017/decorative" val="1"/>
              </a:ext>
            </a:extLst>
          </p:cNvPr>
          <p:cNvSpPr txBox="1">
            <a:spLocks/>
          </p:cNvSpPr>
          <p:nvPr/>
        </p:nvSpPr>
        <p:spPr>
          <a:xfrm>
            <a:off x="11061257" y="6553200"/>
            <a:ext cx="711647" cy="126509"/>
          </a:xfrm>
          <a:prstGeom prst="rect">
            <a:avLst/>
          </a:prstGeom>
          <a:ln w="12700">
            <a:miter lim="400000"/>
          </a:ln>
        </p:spPr>
        <p:txBody>
          <a:bodyPr lIns="0" tIns="0" rIns="0" bIns="0">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r" defTabSz="228600" rtl="0" fontAlgn="auto" latinLnBrk="0" hangingPunct="0">
              <a:lnSpc>
                <a:spcPct val="110000"/>
              </a:lnSpc>
              <a:spcBef>
                <a:spcPts val="600"/>
              </a:spcBef>
              <a:spcAft>
                <a:spcPts val="0"/>
              </a:spcAft>
              <a:buClrTx/>
              <a:buSzTx/>
              <a:buFontTx/>
              <a:buNone/>
              <a:tabLst/>
              <a:defRPr kumimoji="0" sz="800" b="0" i="0" u="none" strike="noStrike" cap="none" spc="0" normalizeH="0" baseline="0">
                <a:ln>
                  <a:noFill/>
                </a:ln>
                <a:solidFill>
                  <a:srgbClr val="7D726D"/>
                </a:solidFill>
                <a:effectLst/>
                <a:uFillTx/>
                <a:latin typeface="+mn-lt"/>
                <a:ea typeface="Capital Group Sans"/>
                <a:cs typeface="Capital Group Sans"/>
                <a:sym typeface="Capital Group Sans"/>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Capital Group Sans"/>
                <a:ea typeface="Capital Group Sans"/>
                <a:cs typeface="Capital Group Sans"/>
                <a:sym typeface="Capital Group Sans"/>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Capital Group Sans"/>
                <a:ea typeface="Capital Group Sans"/>
                <a:cs typeface="Capital Group Sans"/>
                <a:sym typeface="Capital Group Sans"/>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Capital Group Sans"/>
                <a:ea typeface="Capital Group Sans"/>
                <a:cs typeface="Capital Group Sans"/>
                <a:sym typeface="Capital Group Sans"/>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Capital Group Sans"/>
                <a:ea typeface="Capital Group Sans"/>
                <a:cs typeface="Capital Group Sans"/>
                <a:sym typeface="Capital Group Sans"/>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Capital Group Sans"/>
                <a:ea typeface="Capital Group Sans"/>
                <a:cs typeface="Capital Group Sans"/>
                <a:sym typeface="Capital Group Sans"/>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Capital Group Sans"/>
                <a:ea typeface="Capital Group Sans"/>
                <a:cs typeface="Capital Group Sans"/>
                <a:sym typeface="Capital Group Sans"/>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Capital Group Sans"/>
                <a:ea typeface="Capital Group Sans"/>
                <a:cs typeface="Capital Group Sans"/>
                <a:sym typeface="Capital Group Sans"/>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Capital Group Sans"/>
                <a:ea typeface="Capital Group Sans"/>
                <a:cs typeface="Capital Group Sans"/>
                <a:sym typeface="Capital Group Sans"/>
              </a:defRPr>
            </a:lvl9pPr>
          </a:lstStyle>
          <a:p>
            <a:r>
              <a:rPr lang="en-US" dirty="0">
                <a:latin typeface="Capital Group Sans" panose="02000503000000020004" pitchFamily="2" charset="0"/>
              </a:rPr>
              <a:t>10</a:t>
            </a:r>
          </a:p>
        </p:txBody>
      </p:sp>
    </p:spTree>
    <p:extLst>
      <p:ext uri="{BB962C8B-B14F-4D97-AF65-F5344CB8AC3E}">
        <p14:creationId xmlns:p14="http://schemas.microsoft.com/office/powerpoint/2010/main" val="3580117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pital Group Sans" panose="02000503000000020004" pitchFamily="2" charset="0"/>
              </a:rPr>
              <a:t>Important information</a:t>
            </a:r>
          </a:p>
        </p:txBody>
      </p:sp>
      <p:sp>
        <p:nvSpPr>
          <p:cNvPr id="5" name="TextBox 4"/>
          <p:cNvSpPr txBox="1"/>
          <p:nvPr/>
        </p:nvSpPr>
        <p:spPr>
          <a:xfrm>
            <a:off x="1655290" y="1681163"/>
            <a:ext cx="8892059" cy="1521955"/>
          </a:xfrm>
          <a:prstGeom prst="rect">
            <a:avLst/>
          </a:prstGeom>
          <a:ln w="12700">
            <a:miter lim="400000"/>
          </a:ln>
        </p:spPr>
        <p:txBody>
          <a:bodyPr lIns="0" tIns="0" rIns="0" bIns="0">
            <a:normAutofit/>
          </a:bodyPr>
          <a:lstStyle>
            <a:lvl1pPr algn="l">
              <a:lnSpc>
                <a:spcPct val="120000"/>
              </a:lnSpc>
              <a:spcBef>
                <a:spcPts val="1500"/>
              </a:spcBef>
              <a:defRPr sz="1800"/>
            </a:lvl1pPr>
            <a:lvl2pPr indent="114300" algn="l">
              <a:lnSpc>
                <a:spcPct val="120000"/>
              </a:lnSpc>
              <a:spcBef>
                <a:spcPts val="1500"/>
              </a:spcBef>
              <a:defRPr sz="1800"/>
            </a:lvl2pPr>
            <a:lvl3pPr indent="228600" algn="l">
              <a:lnSpc>
                <a:spcPct val="120000"/>
              </a:lnSpc>
              <a:spcBef>
                <a:spcPts val="1500"/>
              </a:spcBef>
              <a:defRPr sz="1800"/>
            </a:lvl3pPr>
            <a:lvl4pPr indent="342900" algn="l">
              <a:lnSpc>
                <a:spcPct val="120000"/>
              </a:lnSpc>
              <a:spcBef>
                <a:spcPts val="1500"/>
              </a:spcBef>
              <a:defRPr sz="1800"/>
            </a:lvl4pPr>
            <a:lvl5pPr indent="457200" algn="l">
              <a:lnSpc>
                <a:spcPct val="120000"/>
              </a:lnSpc>
              <a:spcBef>
                <a:spcPts val="1500"/>
              </a:spcBef>
              <a:defRPr sz="1800"/>
            </a:lvl5pPr>
            <a:lvl6pPr indent="571500" algn="l">
              <a:lnSpc>
                <a:spcPct val="120000"/>
              </a:lnSpc>
              <a:spcBef>
                <a:spcPts val="1500"/>
              </a:spcBef>
              <a:defRPr sz="1800"/>
            </a:lvl6pPr>
            <a:lvl7pPr indent="685800" algn="l">
              <a:lnSpc>
                <a:spcPct val="120000"/>
              </a:lnSpc>
              <a:spcBef>
                <a:spcPts val="1500"/>
              </a:spcBef>
              <a:defRPr sz="1800"/>
            </a:lvl7pPr>
            <a:lvl8pPr indent="800100" algn="l">
              <a:lnSpc>
                <a:spcPct val="120000"/>
              </a:lnSpc>
              <a:spcBef>
                <a:spcPts val="1500"/>
              </a:spcBef>
              <a:defRPr sz="1800"/>
            </a:lvl8pPr>
            <a:lvl9pPr indent="914400" algn="l">
              <a:lnSpc>
                <a:spcPct val="120000"/>
              </a:lnSpc>
              <a:spcBef>
                <a:spcPts val="1500"/>
              </a:spcBef>
              <a:defRPr sz="1800"/>
            </a:lvl9pPr>
          </a:lstStyle>
          <a:p>
            <a:r>
              <a:rPr lang="en-US" dirty="0">
                <a:latin typeface="Capital Group Sans Medium" panose="02000603000000020004" pitchFamily="2" charset="0"/>
              </a:rPr>
              <a:t>Investors should carefully consider investment objectives, risks, charges and expenses. This and other important information is contained in the fund prospectuses and summary prospectuses, which can be obtained from a financial professional and should be read carefully before investing.</a:t>
            </a:r>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2"/>
          </p:nvPr>
        </p:nvSpPr>
        <p:spPr/>
        <p:txBody>
          <a:bodyPr/>
          <a:lstStyle/>
          <a:p>
            <a:fld id="{86CB4B4D-7CA3-9044-876B-883B54F8677D}" type="slidenum">
              <a:rPr lang="en-US" smtClean="0"/>
              <a:pPr/>
              <a:t>11</a:t>
            </a:fld>
            <a:endParaRPr lang="en-US" dirty="0"/>
          </a:p>
        </p:txBody>
      </p:sp>
    </p:spTree>
    <p:extLst>
      <p:ext uri="{BB962C8B-B14F-4D97-AF65-F5344CB8AC3E}">
        <p14:creationId xmlns:p14="http://schemas.microsoft.com/office/powerpoint/2010/main" val="3558345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pital Group Sans" panose="02000503000000020004" pitchFamily="2" charset="0"/>
              </a:rPr>
              <a:t>Important information</a:t>
            </a:r>
          </a:p>
        </p:txBody>
      </p:sp>
      <p:sp>
        <p:nvSpPr>
          <p:cNvPr id="5" name="TextBox 4"/>
          <p:cNvSpPr txBox="1"/>
          <p:nvPr/>
        </p:nvSpPr>
        <p:spPr>
          <a:xfrm>
            <a:off x="1655290" y="1650683"/>
            <a:ext cx="8892059" cy="202619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spAutoFit/>
          </a:bodyPr>
          <a:lstStyle/>
          <a:p>
            <a:pPr algn="l" defTabSz="457200">
              <a:lnSpc>
                <a:spcPts val="2000"/>
              </a:lnSpc>
              <a:spcAft>
                <a:spcPts val="600"/>
              </a:spcAft>
            </a:pPr>
            <a:r>
              <a:rPr lang="en-US" sz="1600" dirty="0">
                <a:latin typeface="Capital Group Sans" panose="02000503000000020004" pitchFamily="2" charset="0"/>
              </a:rPr>
              <a:t>This content, developed by Capital Group, home of American Funds, should not be used as a primary basis for investment decisions and is not intended to serve as impartial investment or fiduciary advice. </a:t>
            </a:r>
          </a:p>
          <a:p>
            <a:pPr algn="l" defTabSz="457200">
              <a:lnSpc>
                <a:spcPts val="2000"/>
              </a:lnSpc>
              <a:spcAft>
                <a:spcPts val="600"/>
              </a:spcAft>
            </a:pPr>
            <a:r>
              <a:rPr lang="en-US" sz="1600" dirty="0">
                <a:latin typeface="Capital Group Sans" panose="02000503000000020004" pitchFamily="2" charset="0"/>
              </a:rPr>
              <a:t>All Capital Group trademarks mentioned are owned by The Capital Group Companies, Inc., an affiliated company or fund. All other company and product names mentioned are the property of their respective companies. </a:t>
            </a:r>
          </a:p>
          <a:p>
            <a:pPr algn="l" defTabSz="457200">
              <a:lnSpc>
                <a:spcPts val="2000"/>
              </a:lnSpc>
              <a:spcAft>
                <a:spcPts val="600"/>
              </a:spcAft>
            </a:pPr>
            <a:r>
              <a:rPr lang="en-US" sz="1600" dirty="0">
                <a:latin typeface="Capital Group Sans" panose="02000503000000020004" pitchFamily="2" charset="0"/>
              </a:rPr>
              <a:t>Capital Client Group, Inc.</a:t>
            </a:r>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2"/>
          </p:nvPr>
        </p:nvSpPr>
        <p:spPr/>
        <p:txBody>
          <a:bodyPr/>
          <a:lstStyle/>
          <a:p>
            <a:fld id="{86CB4B4D-7CA3-9044-876B-883B54F8677D}" type="slidenum">
              <a:rPr lang="en-US" smtClean="0"/>
              <a:pPr/>
              <a:t>12</a:t>
            </a:fld>
            <a:endParaRPr lang="en-US" dirty="0"/>
          </a:p>
        </p:txBody>
      </p:sp>
    </p:spTree>
    <p:extLst>
      <p:ext uri="{BB962C8B-B14F-4D97-AF65-F5344CB8AC3E}">
        <p14:creationId xmlns:p14="http://schemas.microsoft.com/office/powerpoint/2010/main" val="326390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Logo. Capital Group. Registered Trademark.">
            <a:extLst>
              <a:ext uri="{FF2B5EF4-FFF2-40B4-BE49-F238E27FC236}">
                <a16:creationId xmlns:a16="http://schemas.microsoft.com/office/drawing/2014/main" id="{2C6EF817-8FE1-F795-9DA2-4F639308ED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752" y="1054953"/>
            <a:ext cx="1527094" cy="1424763"/>
          </a:xfrm>
          <a:prstGeom prst="rect">
            <a:avLst/>
          </a:prstGeom>
        </p:spPr>
      </p:pic>
      <p:pic>
        <p:nvPicPr>
          <p:cNvPr id="7" name="Picture 6" descr="Logo. American Funds. Registered Trademark.">
            <a:extLst>
              <a:ext uri="{FF2B5EF4-FFF2-40B4-BE49-F238E27FC236}">
                <a16:creationId xmlns:a16="http://schemas.microsoft.com/office/drawing/2014/main" id="{3121D2A3-76F3-C6AC-9A41-A109CE1E69A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1500" y="3251968"/>
            <a:ext cx="1772107" cy="173736"/>
          </a:xfrm>
          <a:prstGeom prst="rect">
            <a:avLst/>
          </a:prstGeom>
        </p:spPr>
      </p:pic>
      <p:sp>
        <p:nvSpPr>
          <p:cNvPr id="8" name="Title 7"/>
          <p:cNvSpPr txBox="1">
            <a:spLocks noGrp="1"/>
          </p:cNvSpPr>
          <p:nvPr>
            <p:ph type="title" idx="4294967295"/>
          </p:nvPr>
        </p:nvSpPr>
        <p:spPr>
          <a:xfrm>
            <a:off x="507546" y="3460627"/>
            <a:ext cx="3438144" cy="1210588"/>
          </a:xfrm>
          <a:prstGeom prst="rect">
            <a:avLst/>
          </a:prstGeom>
          <a:noFill/>
          <a:ln w="12700" cap="flat">
            <a:noFill/>
            <a:prstDash/>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marL="0" marR="0" lvl="0" indent="0" algn="l" defTabSz="457200" rtl="0" eaLnBrk="1" fontAlgn="auto" latinLnBrk="0" hangingPunct="0">
              <a:lnSpc>
                <a:spcPct val="100000"/>
              </a:lnSpc>
              <a:spcBef>
                <a:spcPts val="0"/>
              </a:spcBef>
              <a:spcAft>
                <a:spcPts val="0"/>
              </a:spcAft>
              <a:buClrTx/>
              <a:buSzTx/>
              <a:buFontTx/>
              <a:buNone/>
              <a:tabLst/>
              <a:defRPr/>
            </a:pPr>
            <a:r>
              <a:rPr kumimoji="0" lang="en-US" sz="3600" b="1" i="0" u="none" strike="noStrike" kern="0" cap="none" spc="-36" normalizeH="0" baseline="0" noProof="0" dirty="0">
                <a:ln>
                  <a:noFill/>
                </a:ln>
                <a:solidFill>
                  <a:schemeClr val="bg1"/>
                </a:solidFill>
                <a:effectLst/>
                <a:uLnTx/>
                <a:uFillTx/>
                <a:latin typeface="Capital Group Sans" panose="02000503000000020004" pitchFamily="2" charset="0"/>
                <a:sym typeface="Avenir Next LT Com Demi"/>
              </a:rPr>
              <a:t>One fund.</a:t>
            </a:r>
          </a:p>
          <a:p>
            <a:pPr marL="0" marR="0" lvl="0" indent="0" algn="l" defTabSz="457200" rtl="0" eaLnBrk="1" fontAlgn="auto" latinLnBrk="0" hangingPunct="0">
              <a:lnSpc>
                <a:spcPct val="100000"/>
              </a:lnSpc>
              <a:spcBef>
                <a:spcPts val="0"/>
              </a:spcBef>
              <a:spcAft>
                <a:spcPts val="0"/>
              </a:spcAft>
              <a:buClrTx/>
              <a:buSzTx/>
              <a:buFontTx/>
              <a:buNone/>
              <a:tabLst/>
              <a:defRPr/>
            </a:pPr>
            <a:r>
              <a:rPr kumimoji="0" lang="en-US" sz="3600" b="1" i="0" u="none" strike="noStrike" kern="0" cap="none" spc="-36" normalizeH="0" baseline="0" noProof="0" dirty="0">
                <a:ln>
                  <a:noFill/>
                </a:ln>
                <a:solidFill>
                  <a:schemeClr val="bg1"/>
                </a:solidFill>
                <a:effectLst/>
                <a:uLnTx/>
                <a:uFillTx/>
                <a:latin typeface="Capital Group Sans" panose="02000503000000020004" pitchFamily="2" charset="0"/>
                <a:sym typeface="Avenir Next LT Com Demi"/>
              </a:rPr>
              <a:t>Many benefits.</a:t>
            </a:r>
            <a:endParaRPr kumimoji="0" lang="en-US" sz="2100" b="0" i="0" u="none" strike="noStrike" kern="0" cap="none" spc="0" normalizeH="0" baseline="0" noProof="0" dirty="0">
              <a:ln>
                <a:noFill/>
              </a:ln>
              <a:solidFill>
                <a:schemeClr val="bg1"/>
              </a:solidFill>
              <a:effectLst/>
              <a:uLnTx/>
              <a:uFillTx/>
              <a:latin typeface="Capital Group Sans" panose="02000503000000020004" pitchFamily="2" charset="0"/>
              <a:ea typeface="Capital Group Sans"/>
              <a:cs typeface="Capital Group Sans"/>
              <a:sym typeface="Capital Group Sans"/>
            </a:endParaRPr>
          </a:p>
        </p:txBody>
      </p:sp>
      <p:sp>
        <p:nvSpPr>
          <p:cNvPr id="2" name="For financial professionals only. Not for use with the public.">
            <a:extLst>
              <a:ext uri="{FF2B5EF4-FFF2-40B4-BE49-F238E27FC236}">
                <a16:creationId xmlns:a16="http://schemas.microsoft.com/office/drawing/2014/main" id="{E8945737-FE2B-101F-B3D1-14EA80EEA1FB}"/>
              </a:ext>
              <a:ext uri="{C183D7F6-B498-43B3-948B-1728B52AA6E4}">
                <adec:decorative xmlns:adec="http://schemas.microsoft.com/office/drawing/2017/decorative" val="1"/>
              </a:ext>
            </a:extLst>
          </p:cNvPr>
          <p:cNvSpPr txBox="1"/>
          <p:nvPr/>
        </p:nvSpPr>
        <p:spPr>
          <a:xfrm>
            <a:off x="571500" y="6263640"/>
            <a:ext cx="2391680" cy="122982"/>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l">
              <a:lnSpc>
                <a:spcPct val="110000"/>
              </a:lnSpc>
              <a:spcBef>
                <a:spcPts val="1200"/>
              </a:spcBef>
              <a:defRPr sz="1600">
                <a:solidFill>
                  <a:srgbClr val="FFFFFF">
                    <a:alpha val="75000"/>
                  </a:srgbClr>
                </a:solidFill>
              </a:defRPr>
            </a:lvl1pPr>
          </a:lstStyle>
          <a:p>
            <a:r>
              <a:rPr lang="en-US" sz="800">
                <a:solidFill>
                  <a:schemeClr val="bg1"/>
                </a:solidFill>
                <a:latin typeface="Capital Group Sans" panose="02000503000000020004" pitchFamily="2" charset="0"/>
              </a:rPr>
              <a:t>RPGEPO-107-0526O  CGD/TM/9768-S105451</a:t>
            </a:r>
            <a:endParaRPr lang="en-US" sz="800" dirty="0">
              <a:solidFill>
                <a:schemeClr val="bg1"/>
              </a:solidFill>
              <a:latin typeface="Capital Group Sans" panose="02000503000000020004" pitchFamily="2" charset="0"/>
            </a:endParaRPr>
          </a:p>
        </p:txBody>
      </p:sp>
      <p:sp>
        <p:nvSpPr>
          <p:cNvPr id="3" name="© The Capital Group Companies, Inc.">
            <a:extLst>
              <a:ext uri="{C183D7F6-B498-43B3-948B-1728B52AA6E4}">
                <adec:decorative xmlns:adec="http://schemas.microsoft.com/office/drawing/2017/decorative" val="1"/>
              </a:ext>
            </a:extLst>
          </p:cNvPr>
          <p:cNvSpPr txBox="1"/>
          <p:nvPr/>
        </p:nvSpPr>
        <p:spPr>
          <a:xfrm>
            <a:off x="571500" y="6400710"/>
            <a:ext cx="2090316" cy="122982"/>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l">
              <a:lnSpc>
                <a:spcPct val="110000"/>
              </a:lnSpc>
              <a:spcBef>
                <a:spcPts val="1200"/>
              </a:spcBef>
              <a:defRPr sz="1600">
                <a:solidFill>
                  <a:srgbClr val="FFFFFF">
                    <a:alpha val="75000"/>
                  </a:srgbClr>
                </a:solidFill>
              </a:defRPr>
            </a:lvl1pPr>
          </a:lstStyle>
          <a:p>
            <a:r>
              <a:rPr lang="en-US" sz="800" dirty="0">
                <a:latin typeface="Capital Group Sans" panose="02000503000000020004" pitchFamily="2" charset="0"/>
              </a:rPr>
              <a:t>© 2026 Capital Group. All rights reserved. </a:t>
            </a:r>
            <a:endParaRPr sz="800" dirty="0">
              <a:latin typeface="Capital Group Sans" panose="02000503000000020004" pitchFamily="2" charset="0"/>
            </a:endParaRPr>
          </a:p>
        </p:txBody>
      </p:sp>
    </p:spTree>
    <p:extLst>
      <p:ext uri="{BB962C8B-B14F-4D97-AF65-F5344CB8AC3E}">
        <p14:creationId xmlns:p14="http://schemas.microsoft.com/office/powerpoint/2010/main" val="1432807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heme/theme1.xml><?xml version="1.0" encoding="utf-8"?>
<a:theme xmlns:a="http://schemas.openxmlformats.org/drawingml/2006/main" name="White">
  <a:themeElements>
    <a:clrScheme name="CG Color Palette 2018">
      <a:dk1>
        <a:srgbClr val="005F9E"/>
      </a:dk1>
      <a:lt1>
        <a:srgbClr val="FFFFFF"/>
      </a:lt1>
      <a:dk2>
        <a:srgbClr val="009CDC"/>
      </a:dk2>
      <a:lt2>
        <a:srgbClr val="E3E1DC"/>
      </a:lt2>
      <a:accent1>
        <a:srgbClr val="005F9E"/>
      </a:accent1>
      <a:accent2>
        <a:srgbClr val="009CDC"/>
      </a:accent2>
      <a:accent3>
        <a:srgbClr val="00AEA9"/>
      </a:accent3>
      <a:accent4>
        <a:srgbClr val="B42573"/>
      </a:accent4>
      <a:accent5>
        <a:srgbClr val="554742"/>
      </a:accent5>
      <a:accent6>
        <a:srgbClr val="D5D0CA"/>
      </a:accent6>
      <a:hlink>
        <a:srgbClr val="0000FF"/>
      </a:hlink>
      <a:folHlink>
        <a:srgbClr val="FF00FF"/>
      </a:folHlink>
    </a:clrScheme>
    <a:fontScheme name="CG Preferred Fonts 2018">
      <a:majorFont>
        <a:latin typeface="Capital Group SansRegular"/>
        <a:ea typeface=""/>
        <a:cs typeface=""/>
      </a:majorFont>
      <a:minorFont>
        <a:latin typeface="Capital Group SansRegular"/>
        <a:ea typeface=""/>
        <a:cs typefac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539F"/>
        </a:solidFill>
        <a:ln w="12700" cap="flat">
          <a:noFill/>
          <a:miter lim="400000"/>
        </a:ln>
        <a:effectLst/>
        <a:sp3d/>
      </a:spPr>
      <a:bodyPr rot="0" spcFirstLastPara="1" vertOverflow="overflow" horzOverflow="overflow" vert="horz" wrap="square" lIns="38100" tIns="38100" rIns="38100" bIns="38100" numCol="1" spcCol="38100" rtlCol="0" anchor="ctr">
        <a:spAutoFit/>
      </a:bodyPr>
      <a:lstStyle>
        <a:defPPr marL="0" marR="0" indent="0" algn="ctr" defTabSz="4572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Capital Group Sans"/>
            <a:ea typeface="Capital Group Sans"/>
            <a:cs typeface="Capital Group Sans"/>
            <a:sym typeface="Capital Group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81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457200" rtl="0" fontAlgn="auto" latinLnBrk="0" hangingPunct="0">
          <a:lnSpc>
            <a:spcPct val="100000"/>
          </a:lnSpc>
          <a:spcBef>
            <a:spcPts val="0"/>
          </a:spcBef>
          <a:spcAft>
            <a:spcPts val="0"/>
          </a:spcAft>
          <a:buClrTx/>
          <a:buSzTx/>
          <a:buFontTx/>
          <a:buNone/>
          <a:tabLst/>
          <a:defRPr kumimoji="0" sz="2100" b="0" i="0" u="none" strike="noStrike" cap="none" spc="0" normalizeH="0" baseline="0">
            <a:ln>
              <a:noFill/>
            </a:ln>
            <a:solidFill>
              <a:srgbClr val="000000"/>
            </a:solidFill>
            <a:effectLst/>
            <a:uFillTx/>
            <a:latin typeface="Capital Group Sans"/>
            <a:ea typeface="Capital Group Sans"/>
            <a:cs typeface="Capital Group Sans"/>
            <a:sym typeface="Capital Group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CG Color Palette 2018">
      <a:dk1>
        <a:srgbClr val="005F9E"/>
      </a:dk1>
      <a:lt1>
        <a:srgbClr val="FFFFFF"/>
      </a:lt1>
      <a:dk2>
        <a:srgbClr val="009CDC"/>
      </a:dk2>
      <a:lt2>
        <a:srgbClr val="E3E1DC"/>
      </a:lt2>
      <a:accent1>
        <a:srgbClr val="005F9E"/>
      </a:accent1>
      <a:accent2>
        <a:srgbClr val="009CDC"/>
      </a:accent2>
      <a:accent3>
        <a:srgbClr val="00AEA9"/>
      </a:accent3>
      <a:accent4>
        <a:srgbClr val="B42573"/>
      </a:accent4>
      <a:accent5>
        <a:srgbClr val="554742"/>
      </a:accent5>
      <a:accent6>
        <a:srgbClr val="D5D0CA"/>
      </a:accent6>
      <a:hlink>
        <a:srgbClr val="0000FF"/>
      </a:hlink>
      <a:folHlink>
        <a:srgbClr val="FF00FF"/>
      </a:folHlink>
    </a:clrScheme>
    <a:fontScheme name="CG Preferred Fonts 2018">
      <a:majorFont>
        <a:latin typeface="Capital Group SansRegular"/>
        <a:ea typeface=""/>
        <a:cs typeface=""/>
      </a:majorFont>
      <a:minorFont>
        <a:latin typeface="Capital Group SansRegular"/>
        <a:ea typeface=""/>
        <a:cs typefac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539F"/>
        </a:solidFill>
        <a:ln w="12700" cap="flat">
          <a:noFill/>
          <a:miter lim="400000"/>
        </a:ln>
        <a:effectLst/>
        <a:sp3d/>
      </a:spPr>
      <a:bodyPr rot="0" spcFirstLastPara="1" vertOverflow="overflow" horzOverflow="overflow" vert="horz" wrap="square" lIns="38100" tIns="38100" rIns="38100" bIns="38100" numCol="1" spcCol="38100" rtlCol="0" anchor="ctr">
        <a:spAutoFit/>
      </a:bodyPr>
      <a:lstStyle>
        <a:defPPr marL="0" marR="0" indent="0" algn="ctr" defTabSz="4572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Capital Group Sans"/>
            <a:ea typeface="Capital Group Sans"/>
            <a:cs typeface="Capital Group Sans"/>
            <a:sym typeface="Capital Group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81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457200" rtl="0" fontAlgn="auto" latinLnBrk="0" hangingPunct="0">
          <a:lnSpc>
            <a:spcPct val="100000"/>
          </a:lnSpc>
          <a:spcBef>
            <a:spcPts val="0"/>
          </a:spcBef>
          <a:spcAft>
            <a:spcPts val="0"/>
          </a:spcAft>
          <a:buClrTx/>
          <a:buSzTx/>
          <a:buFontTx/>
          <a:buNone/>
          <a:tabLst/>
          <a:defRPr kumimoji="0" sz="2100" b="0" i="0" u="none" strike="noStrike" cap="none" spc="0" normalizeH="0" baseline="0">
            <a:ln>
              <a:noFill/>
            </a:ln>
            <a:solidFill>
              <a:srgbClr val="000000"/>
            </a:solidFill>
            <a:effectLst/>
            <a:uFillTx/>
            <a:latin typeface="Capital Group Sans"/>
            <a:ea typeface="Capital Group Sans"/>
            <a:cs typeface="Capital Group Sans"/>
            <a:sym typeface="Capital Group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CG Color Palette 2018">
      <a:dk1>
        <a:srgbClr val="005F9E"/>
      </a:dk1>
      <a:lt1>
        <a:srgbClr val="FFFFFF"/>
      </a:lt1>
      <a:dk2>
        <a:srgbClr val="009CDC"/>
      </a:dk2>
      <a:lt2>
        <a:srgbClr val="E3E1DC"/>
      </a:lt2>
      <a:accent1>
        <a:srgbClr val="005F9E"/>
      </a:accent1>
      <a:accent2>
        <a:srgbClr val="009CDC"/>
      </a:accent2>
      <a:accent3>
        <a:srgbClr val="00AEA9"/>
      </a:accent3>
      <a:accent4>
        <a:srgbClr val="B42573"/>
      </a:accent4>
      <a:accent5>
        <a:srgbClr val="554742"/>
      </a:accent5>
      <a:accent6>
        <a:srgbClr val="D5D0CA"/>
      </a:accent6>
      <a:hlink>
        <a:srgbClr val="0000FF"/>
      </a:hlink>
      <a:folHlink>
        <a:srgbClr val="FF00FF"/>
      </a:folHlink>
    </a:clrScheme>
    <a:fontScheme name="CG Preferred Fonts 2018">
      <a:majorFont>
        <a:latin typeface="Capital Group SansRegular"/>
        <a:ea typeface=""/>
        <a:cs typeface=""/>
      </a:majorFont>
      <a:minorFont>
        <a:latin typeface="Capital Group SansRegula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350C826ED191043ACE6628DDF3E6AF8" ma:contentTypeVersion="13" ma:contentTypeDescription="Create a new document." ma:contentTypeScope="" ma:versionID="7aceb0763af38ab19b400a6e101f3d6b">
  <xsd:schema xmlns:xsd="http://www.w3.org/2001/XMLSchema" xmlns:xs="http://www.w3.org/2001/XMLSchema" xmlns:p="http://schemas.microsoft.com/office/2006/metadata/properties" xmlns:ns2="e076eea4-3dbd-4cbb-9534-8269b804d38f" xmlns:ns3="23bdddaf-cbf3-4b1d-a078-750b6370b325" targetNamespace="http://schemas.microsoft.com/office/2006/metadata/properties" ma:root="true" ma:fieldsID="9afb103448a3cbd19a6637cce0713278" ns2:_="" ns3:_="">
    <xsd:import namespace="e076eea4-3dbd-4cbb-9534-8269b804d38f"/>
    <xsd:import namespace="23bdddaf-cbf3-4b1d-a078-750b6370b32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Location" minOccurs="0"/>
                <xsd:element ref="ns2:MediaServiceOCR"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76eea4-3dbd-4cbb-9534-8269b804d38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42c85e0-9014-473f-b2d5-b20670940c52"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bdddaf-cbf3-4b1d-a078-750b6370b325"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3b7e9c1-a69e-4224-9043-813d07c66fa3}" ma:internalName="TaxCatchAll" ma:showField="CatchAllData" ma:web="23bdddaf-cbf3-4b1d-a078-750b6370b32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076eea4-3dbd-4cbb-9534-8269b804d38f">
      <Terms xmlns="http://schemas.microsoft.com/office/infopath/2007/PartnerControls"/>
    </lcf76f155ced4ddcb4097134ff3c332f>
    <TaxCatchAll xmlns="23bdddaf-cbf3-4b1d-a078-750b6370b32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F83667B-E1EF-4B97-BCC0-D9F3E8903CD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076eea4-3dbd-4cbb-9534-8269b804d38f"/>
    <ds:schemaRef ds:uri="23bdddaf-cbf3-4b1d-a078-750b6370b32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0EEF925-03B4-440D-B7D1-3ACE475AA9FB}">
  <ds:schemaRefs>
    <ds:schemaRef ds:uri="http://schemas.microsoft.com/office/2006/metadata/properties"/>
    <ds:schemaRef ds:uri="23bdddaf-cbf3-4b1d-a078-750b6370b325"/>
    <ds:schemaRef ds:uri="http://purl.org/dc/terms/"/>
    <ds:schemaRef ds:uri="e076eea4-3dbd-4cbb-9534-8269b804d38f"/>
    <ds:schemaRef ds:uri="http://schemas.microsoft.com/office/infopath/2007/PartnerControls"/>
    <ds:schemaRef ds:uri="http://schemas.microsoft.com/office/2006/documentManagement/types"/>
    <ds:schemaRef ds:uri="http://purl.org/dc/dcmitype/"/>
    <ds:schemaRef ds:uri="http://purl.org/dc/elements/1.1/"/>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C3EEE579-FD55-4BED-92C4-468F3908FC0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8288</TotalTime>
  <Words>2044</Words>
  <Application>Microsoft Office PowerPoint</Application>
  <PresentationFormat>Widescreen</PresentationFormat>
  <Paragraphs>172</Paragraphs>
  <Slides>13</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Capital Group Sans</vt:lpstr>
      <vt:lpstr>Capital Group Sans Medium</vt:lpstr>
      <vt:lpstr>Capital Group SansRegular</vt:lpstr>
      <vt:lpstr>White</vt:lpstr>
      <vt:lpstr>One fund. Many benefits.</vt:lpstr>
      <vt:lpstr>“To plant a garden is to believe in tomorrow.”</vt:lpstr>
      <vt:lpstr>Choosing a single target date fund helps:</vt:lpstr>
      <vt:lpstr>A target date fund is …</vt:lpstr>
      <vt:lpstr>An investment mix that changes over time</vt:lpstr>
      <vt:lpstr>It’s easy to get started:</vt:lpstr>
      <vt:lpstr>Choosing your target date fund is easy</vt:lpstr>
      <vt:lpstr>Learn more at targetdatesimplified.com</vt:lpstr>
      <vt:lpstr>The Capital Advantage®</vt:lpstr>
      <vt:lpstr>Start today.  Plant a  seed for  retirement.</vt:lpstr>
      <vt:lpstr>Important information</vt:lpstr>
      <vt:lpstr>Important information</vt:lpstr>
      <vt:lpstr>One fund. Many benefits.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2026-MF Generic Participant Presentation</dc:title>
  <dc:subject/>
  <dc:creator>Capital Group</dc:creator>
  <cp:keywords/>
  <dc:description/>
  <cp:lastModifiedBy>Srishti Dang (SPTSID)</cp:lastModifiedBy>
  <cp:revision>348</cp:revision>
  <cp:lastPrinted>2025-07-01T05:29:46Z</cp:lastPrinted>
  <dcterms:modified xsi:type="dcterms:W3CDTF">2026-05-27T11:44:04Z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97f71f1f-ea58-4c69-8357-187082f0010b</vt:lpwstr>
  </property>
  <property fmtid="{D5CDD505-2E9C-101B-9397-08002B2CF9AE}" pid="3" name="ContentTypeId">
    <vt:lpwstr>0x0101000350C826ED191043ACE6628DDF3E6AF8</vt:lpwstr>
  </property>
  <property fmtid="{D5CDD505-2E9C-101B-9397-08002B2CF9AE}" pid="4" name="Order">
    <vt:r8>900</vt:r8>
  </property>
  <property fmtid="{D5CDD505-2E9C-101B-9397-08002B2CF9AE}" pid="5" name="MediaServiceImageTags">
    <vt:lpwstr/>
  </property>
</Properties>
</file>